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4"/>
  </p:sldMasterIdLst>
  <p:sldIdLst>
    <p:sldId id="256" r:id="rId5"/>
    <p:sldId id="261" r:id="rId6"/>
    <p:sldId id="257" r:id="rId7"/>
    <p:sldId id="258" r:id="rId8"/>
    <p:sldId id="259" r:id="rId9"/>
    <p:sldId id="260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D054C1-4426-4F0D-9D69-419322DC9666}" v="14" dt="2021-02-25T16:12:20.257"/>
    <p1510:client id="{0E4BF8D0-DD93-45F3-A665-4783529AF048}" v="277" dt="2021-02-11T16:16:32.223"/>
    <p1510:client id="{24B0C581-5F10-4B49-9827-26220273F3CA}" v="528" dt="2021-03-03T19:12:53.612"/>
    <p1510:client id="{364DB926-BFAF-43F8-BF7A-741E0B7D8F8E}" v="558" dt="2021-03-03T19:17:50.226"/>
    <p1510:client id="{453DB0DD-7926-46EC-B72E-CA4F79050E42}" v="2" dt="2021-03-04T16:19:44.311"/>
    <p1510:client id="{60162851-226D-4C7A-9C6E-8A4EA4C1D445}" v="63" dt="2021-02-25T13:24:14.294"/>
    <p1510:client id="{6E6039A0-778E-4DCB-A087-56F8D354F571}" v="20" dt="2021-02-25T16:11:36.3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7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Šárka Zíková" userId="S::szikova18@student.gymceska.cz::63d7fbec-4f4b-454c-b1a8-c2c428f3552c" providerId="AD" clId="Web-{60162851-226D-4C7A-9C6E-8A4EA4C1D445}"/>
    <pc:docChg chg="modSld">
      <pc:chgData name="Šárka Zíková" userId="S::szikova18@student.gymceska.cz::63d7fbec-4f4b-454c-b1a8-c2c428f3552c" providerId="AD" clId="Web-{60162851-226D-4C7A-9C6E-8A4EA4C1D445}" dt="2021-02-25T13:24:13.716" v="30" actId="20577"/>
      <pc:docMkLst>
        <pc:docMk/>
      </pc:docMkLst>
      <pc:sldChg chg="modSp">
        <pc:chgData name="Šárka Zíková" userId="S::szikova18@student.gymceska.cz::63d7fbec-4f4b-454c-b1a8-c2c428f3552c" providerId="AD" clId="Web-{60162851-226D-4C7A-9C6E-8A4EA4C1D445}" dt="2021-02-25T13:24:13.716" v="30" actId="20577"/>
        <pc:sldMkLst>
          <pc:docMk/>
          <pc:sldMk cId="2307492346" sldId="259"/>
        </pc:sldMkLst>
        <pc:spChg chg="mod">
          <ac:chgData name="Šárka Zíková" userId="S::szikova18@student.gymceska.cz::63d7fbec-4f4b-454c-b1a8-c2c428f3552c" providerId="AD" clId="Web-{60162851-226D-4C7A-9C6E-8A4EA4C1D445}" dt="2021-02-25T13:24:13.716" v="30" actId="20577"/>
          <ac:spMkLst>
            <pc:docMk/>
            <pc:sldMk cId="2307492346" sldId="259"/>
            <ac:spMk id="3" creationId="{E0BEC1F9-50B2-4F15-8F57-DBC5C235A62A}"/>
          </ac:spMkLst>
        </pc:spChg>
      </pc:sldChg>
    </pc:docChg>
  </pc:docChgLst>
  <pc:docChgLst>
    <pc:chgData name="Lucie Prášková" userId="S::lpraskova18@student.gymceska.cz::d305fabb-3916-48af-9a2e-03b3ef99f12e" providerId="AD" clId="Web-{24B0C581-5F10-4B49-9827-26220273F3CA}"/>
    <pc:docChg chg="addSld delSld modSld">
      <pc:chgData name="Lucie Prášková" userId="S::lpraskova18@student.gymceska.cz::d305fabb-3916-48af-9a2e-03b3ef99f12e" providerId="AD" clId="Web-{24B0C581-5F10-4B49-9827-26220273F3CA}" dt="2021-03-03T19:12:53.612" v="256" actId="20577"/>
      <pc:docMkLst>
        <pc:docMk/>
      </pc:docMkLst>
      <pc:sldChg chg="modSp">
        <pc:chgData name="Lucie Prášková" userId="S::lpraskova18@student.gymceska.cz::d305fabb-3916-48af-9a2e-03b3ef99f12e" providerId="AD" clId="Web-{24B0C581-5F10-4B49-9827-26220273F3CA}" dt="2021-03-03T19:12:27.064" v="250" actId="20577"/>
        <pc:sldMkLst>
          <pc:docMk/>
          <pc:sldMk cId="4126519801" sldId="256"/>
        </pc:sldMkLst>
        <pc:spChg chg="mod">
          <ac:chgData name="Lucie Prášková" userId="S::lpraskova18@student.gymceska.cz::d305fabb-3916-48af-9a2e-03b3ef99f12e" providerId="AD" clId="Web-{24B0C581-5F10-4B49-9827-26220273F3CA}" dt="2021-03-03T19:12:27.064" v="250" actId="20577"/>
          <ac:spMkLst>
            <pc:docMk/>
            <pc:sldMk cId="4126519801" sldId="256"/>
            <ac:spMk id="2" creationId="{A771D9B0-33A0-4B18-8430-DCC7D9792C89}"/>
          </ac:spMkLst>
        </pc:spChg>
      </pc:sldChg>
      <pc:sldChg chg="modSp">
        <pc:chgData name="Lucie Prášková" userId="S::lpraskova18@student.gymceska.cz::d305fabb-3916-48af-9a2e-03b3ef99f12e" providerId="AD" clId="Web-{24B0C581-5F10-4B49-9827-26220273F3CA}" dt="2021-03-03T19:12:09.470" v="247" actId="20577"/>
        <pc:sldMkLst>
          <pc:docMk/>
          <pc:sldMk cId="2307492346" sldId="259"/>
        </pc:sldMkLst>
        <pc:spChg chg="mod">
          <ac:chgData name="Lucie Prášková" userId="S::lpraskova18@student.gymceska.cz::d305fabb-3916-48af-9a2e-03b3ef99f12e" providerId="AD" clId="Web-{24B0C581-5F10-4B49-9827-26220273F3CA}" dt="2021-03-03T19:12:09.470" v="247" actId="20577"/>
          <ac:spMkLst>
            <pc:docMk/>
            <pc:sldMk cId="2307492346" sldId="259"/>
            <ac:spMk id="2" creationId="{F38271E6-5BFF-47B0-B8FF-1E157CC88AB9}"/>
          </ac:spMkLst>
        </pc:spChg>
      </pc:sldChg>
      <pc:sldChg chg="modSp">
        <pc:chgData name="Lucie Prášková" userId="S::lpraskova18@student.gymceska.cz::d305fabb-3916-48af-9a2e-03b3ef99f12e" providerId="AD" clId="Web-{24B0C581-5F10-4B49-9827-26220273F3CA}" dt="2021-03-03T19:11:04.344" v="212" actId="20577"/>
        <pc:sldMkLst>
          <pc:docMk/>
          <pc:sldMk cId="1641262524" sldId="260"/>
        </pc:sldMkLst>
        <pc:spChg chg="mod">
          <ac:chgData name="Lucie Prášková" userId="S::lpraskova18@student.gymceska.cz::d305fabb-3916-48af-9a2e-03b3ef99f12e" providerId="AD" clId="Web-{24B0C581-5F10-4B49-9827-26220273F3CA}" dt="2021-03-03T19:07:14.167" v="1" actId="20577"/>
          <ac:spMkLst>
            <pc:docMk/>
            <pc:sldMk cId="1641262524" sldId="260"/>
            <ac:spMk id="2" creationId="{C3459206-C76E-41DA-A481-022F62F8C762}"/>
          </ac:spMkLst>
        </pc:spChg>
        <pc:spChg chg="mod">
          <ac:chgData name="Lucie Prášková" userId="S::lpraskova18@student.gymceska.cz::d305fabb-3916-48af-9a2e-03b3ef99f12e" providerId="AD" clId="Web-{24B0C581-5F10-4B49-9827-26220273F3CA}" dt="2021-03-03T19:11:04.344" v="212" actId="20577"/>
          <ac:spMkLst>
            <pc:docMk/>
            <pc:sldMk cId="1641262524" sldId="260"/>
            <ac:spMk id="3" creationId="{82F4B0B5-FB8A-44CE-84B4-AA8824E7D904}"/>
          </ac:spMkLst>
        </pc:spChg>
      </pc:sldChg>
      <pc:sldChg chg="modSp add del">
        <pc:chgData name="Lucie Prášková" userId="S::lpraskova18@student.gymceska.cz::d305fabb-3916-48af-9a2e-03b3ef99f12e" providerId="AD" clId="Web-{24B0C581-5F10-4B49-9827-26220273F3CA}" dt="2021-03-03T19:12:53.612" v="256" actId="20577"/>
        <pc:sldMkLst>
          <pc:docMk/>
          <pc:sldMk cId="1084906766" sldId="261"/>
        </pc:sldMkLst>
        <pc:spChg chg="mod">
          <ac:chgData name="Lucie Prášková" userId="S::lpraskova18@student.gymceska.cz::d305fabb-3916-48af-9a2e-03b3ef99f12e" providerId="AD" clId="Web-{24B0C581-5F10-4B49-9827-26220273F3CA}" dt="2021-03-03T19:12:53.612" v="256" actId="20577"/>
          <ac:spMkLst>
            <pc:docMk/>
            <pc:sldMk cId="1084906766" sldId="261"/>
            <ac:spMk id="3" creationId="{3AA562C5-42F5-444F-80F1-CE8D390314FD}"/>
          </ac:spMkLst>
        </pc:spChg>
      </pc:sldChg>
    </pc:docChg>
  </pc:docChgLst>
  <pc:docChgLst>
    <pc:chgData name="Barbora Knetlová" userId="S::bknetlova03@student.gymceska.cz::e1ab6510-5a47-42e3-979e-5f40210905f5" providerId="AD" clId="Web-{453DB0DD-7926-46EC-B72E-CA4F79050E42}"/>
    <pc:docChg chg="modSld">
      <pc:chgData name="Barbora Knetlová" userId="S::bknetlova03@student.gymceska.cz::e1ab6510-5a47-42e3-979e-5f40210905f5" providerId="AD" clId="Web-{453DB0DD-7926-46EC-B72E-CA4F79050E42}" dt="2021-03-04T16:19:44.311" v="1" actId="1076"/>
      <pc:docMkLst>
        <pc:docMk/>
      </pc:docMkLst>
      <pc:sldChg chg="modSp">
        <pc:chgData name="Barbora Knetlová" userId="S::bknetlova03@student.gymceska.cz::e1ab6510-5a47-42e3-979e-5f40210905f5" providerId="AD" clId="Web-{453DB0DD-7926-46EC-B72E-CA4F79050E42}" dt="2021-03-04T16:19:44.311" v="1" actId="1076"/>
        <pc:sldMkLst>
          <pc:docMk/>
          <pc:sldMk cId="1200625680" sldId="257"/>
        </pc:sldMkLst>
        <pc:picChg chg="mod">
          <ac:chgData name="Barbora Knetlová" userId="S::bknetlova03@student.gymceska.cz::e1ab6510-5a47-42e3-979e-5f40210905f5" providerId="AD" clId="Web-{453DB0DD-7926-46EC-B72E-CA4F79050E42}" dt="2021-03-04T16:19:44.311" v="1" actId="1076"/>
          <ac:picMkLst>
            <pc:docMk/>
            <pc:sldMk cId="1200625680" sldId="257"/>
            <ac:picMk id="5" creationId="{AC05B5D2-B761-4600-82B1-860D05C561D6}"/>
          </ac:picMkLst>
        </pc:picChg>
      </pc:sldChg>
    </pc:docChg>
  </pc:docChgLst>
  <pc:docChgLst>
    <pc:chgData name="Šárka Zíková" userId="S::szikova18@student.gymceska.cz::63d7fbec-4f4b-454c-b1a8-c2c428f3552c" providerId="AD" clId="Web-{03D054C1-4426-4F0D-9D69-419322DC9666}"/>
    <pc:docChg chg="modSld">
      <pc:chgData name="Šárka Zíková" userId="S::szikova18@student.gymceska.cz::63d7fbec-4f4b-454c-b1a8-c2c428f3552c" providerId="AD" clId="Web-{03D054C1-4426-4F0D-9D69-419322DC9666}" dt="2021-02-25T16:12:20.257" v="6" actId="20577"/>
      <pc:docMkLst>
        <pc:docMk/>
      </pc:docMkLst>
      <pc:sldChg chg="modSp">
        <pc:chgData name="Šárka Zíková" userId="S::szikova18@student.gymceska.cz::63d7fbec-4f4b-454c-b1a8-c2c428f3552c" providerId="AD" clId="Web-{03D054C1-4426-4F0D-9D69-419322DC9666}" dt="2021-02-25T16:12:20.257" v="6" actId="20577"/>
        <pc:sldMkLst>
          <pc:docMk/>
          <pc:sldMk cId="2307492346" sldId="259"/>
        </pc:sldMkLst>
        <pc:spChg chg="mod">
          <ac:chgData name="Šárka Zíková" userId="S::szikova18@student.gymceska.cz::63d7fbec-4f4b-454c-b1a8-c2c428f3552c" providerId="AD" clId="Web-{03D054C1-4426-4F0D-9D69-419322DC9666}" dt="2021-02-25T16:12:20.257" v="6" actId="20577"/>
          <ac:spMkLst>
            <pc:docMk/>
            <pc:sldMk cId="2307492346" sldId="259"/>
            <ac:spMk id="3" creationId="{E0BEC1F9-50B2-4F15-8F57-DBC5C235A62A}"/>
          </ac:spMkLst>
        </pc:spChg>
      </pc:sldChg>
    </pc:docChg>
  </pc:docChgLst>
  <pc:docChgLst>
    <pc:chgData name="Pavla Kodríková" userId="S::pkodrikova@gymceska.cz::34fd0068-4618-4c59-822c-1c1a98606ebf" providerId="AD" clId="Web-{0E4BF8D0-DD93-45F3-A665-4783529AF048}"/>
    <pc:docChg chg="modSld">
      <pc:chgData name="Pavla Kodríková" userId="S::pkodrikova@gymceska.cz::34fd0068-4618-4c59-822c-1c1a98606ebf" providerId="AD" clId="Web-{0E4BF8D0-DD93-45F3-A665-4783529AF048}" dt="2021-02-11T16:16:32.223" v="137" actId="20577"/>
      <pc:docMkLst>
        <pc:docMk/>
      </pc:docMkLst>
      <pc:sldChg chg="modSp">
        <pc:chgData name="Pavla Kodríková" userId="S::pkodrikova@gymceska.cz::34fd0068-4618-4c59-822c-1c1a98606ebf" providerId="AD" clId="Web-{0E4BF8D0-DD93-45F3-A665-4783529AF048}" dt="2021-02-11T16:16:32.223" v="137" actId="20577"/>
        <pc:sldMkLst>
          <pc:docMk/>
          <pc:sldMk cId="2307492346" sldId="259"/>
        </pc:sldMkLst>
        <pc:spChg chg="mod">
          <ac:chgData name="Pavla Kodríková" userId="S::pkodrikova@gymceska.cz::34fd0068-4618-4c59-822c-1c1a98606ebf" providerId="AD" clId="Web-{0E4BF8D0-DD93-45F3-A665-4783529AF048}" dt="2021-02-11T16:16:32.223" v="137" actId="20577"/>
          <ac:spMkLst>
            <pc:docMk/>
            <pc:sldMk cId="2307492346" sldId="259"/>
            <ac:spMk id="3" creationId="{E0BEC1F9-50B2-4F15-8F57-DBC5C235A62A}"/>
          </ac:spMkLst>
        </pc:spChg>
      </pc:sldChg>
    </pc:docChg>
  </pc:docChgLst>
  <pc:docChgLst>
    <pc:chgData name="Lucie Prášková" userId="S::lpraskova18@student.gymceska.cz::d305fabb-3916-48af-9a2e-03b3ef99f12e" providerId="AD" clId="Web-{6E6039A0-778E-4DCB-A087-56F8D354F571}"/>
    <pc:docChg chg="addSld modSld">
      <pc:chgData name="Lucie Prášková" userId="S::lpraskova18@student.gymceska.cz::d305fabb-3916-48af-9a2e-03b3ef99f12e" providerId="AD" clId="Web-{6E6039A0-778E-4DCB-A087-56F8D354F571}" dt="2021-02-25T16:11:25.673" v="9" actId="20577"/>
      <pc:docMkLst>
        <pc:docMk/>
      </pc:docMkLst>
      <pc:sldChg chg="modSp new">
        <pc:chgData name="Lucie Prášková" userId="S::lpraskova18@student.gymceska.cz::d305fabb-3916-48af-9a2e-03b3ef99f12e" providerId="AD" clId="Web-{6E6039A0-778E-4DCB-A087-56F8D354F571}" dt="2021-02-25T16:11:25.673" v="9" actId="20577"/>
        <pc:sldMkLst>
          <pc:docMk/>
          <pc:sldMk cId="1641262524" sldId="260"/>
        </pc:sldMkLst>
        <pc:spChg chg="mod">
          <ac:chgData name="Lucie Prášková" userId="S::lpraskova18@student.gymceska.cz::d305fabb-3916-48af-9a2e-03b3ef99f12e" providerId="AD" clId="Web-{6E6039A0-778E-4DCB-A087-56F8D354F571}" dt="2021-02-25T16:11:25.673" v="9" actId="20577"/>
          <ac:spMkLst>
            <pc:docMk/>
            <pc:sldMk cId="1641262524" sldId="260"/>
            <ac:spMk id="2" creationId="{C3459206-C76E-41DA-A481-022F62F8C762}"/>
          </ac:spMkLst>
        </pc:spChg>
      </pc:sldChg>
    </pc:docChg>
  </pc:docChgLst>
  <pc:docChgLst>
    <pc:chgData name="Šárka Zíková" userId="S::szikova18@student.gymceska.cz::63d7fbec-4f4b-454c-b1a8-c2c428f3552c" providerId="AD" clId="Web-{364DB926-BFAF-43F8-BF7A-741E0B7D8F8E}"/>
    <pc:docChg chg="addSld modSld">
      <pc:chgData name="Šárka Zíková" userId="S::szikova18@student.gymceska.cz::63d7fbec-4f4b-454c-b1a8-c2c428f3552c" providerId="AD" clId="Web-{364DB926-BFAF-43F8-BF7A-741E0B7D8F8E}" dt="2021-03-03T19:17:50.226" v="273" actId="20577"/>
      <pc:docMkLst>
        <pc:docMk/>
      </pc:docMkLst>
      <pc:sldChg chg="modSp">
        <pc:chgData name="Šárka Zíková" userId="S::szikova18@student.gymceska.cz::63d7fbec-4f4b-454c-b1a8-c2c428f3552c" providerId="AD" clId="Web-{364DB926-BFAF-43F8-BF7A-741E0B7D8F8E}" dt="2021-03-03T19:15:04.674" v="269" actId="20577"/>
        <pc:sldMkLst>
          <pc:docMk/>
          <pc:sldMk cId="1641262524" sldId="260"/>
        </pc:sldMkLst>
        <pc:spChg chg="mod">
          <ac:chgData name="Šárka Zíková" userId="S::szikova18@student.gymceska.cz::63d7fbec-4f4b-454c-b1a8-c2c428f3552c" providerId="AD" clId="Web-{364DB926-BFAF-43F8-BF7A-741E0B7D8F8E}" dt="2021-03-03T19:15:04.674" v="269" actId="20577"/>
          <ac:spMkLst>
            <pc:docMk/>
            <pc:sldMk cId="1641262524" sldId="260"/>
            <ac:spMk id="3" creationId="{82F4B0B5-FB8A-44CE-84B4-AA8824E7D904}"/>
          </ac:spMkLst>
        </pc:spChg>
      </pc:sldChg>
      <pc:sldChg chg="modSp new">
        <pc:chgData name="Šárka Zíková" userId="S::szikova18@student.gymceska.cz::63d7fbec-4f4b-454c-b1a8-c2c428f3552c" providerId="AD" clId="Web-{364DB926-BFAF-43F8-BF7A-741E0B7D8F8E}" dt="2021-03-03T19:17:50.226" v="273" actId="20577"/>
        <pc:sldMkLst>
          <pc:docMk/>
          <pc:sldMk cId="1084906766" sldId="261"/>
        </pc:sldMkLst>
        <pc:spChg chg="mod">
          <ac:chgData name="Šárka Zíková" userId="S::szikova18@student.gymceska.cz::63d7fbec-4f4b-454c-b1a8-c2c428f3552c" providerId="AD" clId="Web-{364DB926-BFAF-43F8-BF7A-741E0B7D8F8E}" dt="2021-03-03T19:12:17.701" v="260" actId="20577"/>
          <ac:spMkLst>
            <pc:docMk/>
            <pc:sldMk cId="1084906766" sldId="261"/>
            <ac:spMk id="2" creationId="{0819BC2A-D0BA-4FDC-93E5-7A8773F7C6C3}"/>
          </ac:spMkLst>
        </pc:spChg>
        <pc:spChg chg="mod">
          <ac:chgData name="Šárka Zíková" userId="S::szikova18@student.gymceska.cz::63d7fbec-4f4b-454c-b1a8-c2c428f3552c" providerId="AD" clId="Web-{364DB926-BFAF-43F8-BF7A-741E0B7D8F8E}" dt="2021-03-03T19:17:50.226" v="273" actId="20577"/>
          <ac:spMkLst>
            <pc:docMk/>
            <pc:sldMk cId="1084906766" sldId="261"/>
            <ac:spMk id="3" creationId="{3AA562C5-42F5-444F-80F1-CE8D390314F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809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270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73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595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734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401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383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85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618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E5C77-55F8-4677-A96C-E6D3F554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64EF-ADDA-4943-8F87-A7469D7997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D493-D1E7-4358-95E9-B5B80A49E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98326-3276-4B9E-960F-10C6677BF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C3AC2-288D-4FEE-BF80-0EAEDDFA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41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3C6A-5417-40BD-BF7A-9405832237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BCB45-B343-46F6-9718-AA0D68CED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DA2A4-FD34-4E17-908F-4367B1E6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87AE3-776D-451D-AA52-C06B74724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0C4D5-BE1E-4D6A-9196-E0F9E42B2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188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11EAACC7-3B3F-47D1-959A-EF58926E955E}" type="datetimeFigureOut">
              <a:rPr lang="en-US" smtClean="0"/>
              <a:t>3/23/2021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465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88" r:id="rId4"/>
    <p:sldLayoutId id="2147483689" r:id="rId5"/>
    <p:sldLayoutId id="2147483694" r:id="rId6"/>
    <p:sldLayoutId id="2147483690" r:id="rId7"/>
    <p:sldLayoutId id="2147483691" r:id="rId8"/>
    <p:sldLayoutId id="2147483692" r:id="rId9"/>
    <p:sldLayoutId id="2147483693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i2NmMsRLLw?feature=oembe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2950D9A-4705-4314-961A-4F88B2CE41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771D9B0-33A0-4B18-8430-DCC7D9792C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4899" y="2355112"/>
            <a:ext cx="6933112" cy="3237615"/>
          </a:xfrm>
        </p:spPr>
        <p:txBody>
          <a:bodyPr>
            <a:normAutofit/>
          </a:bodyPr>
          <a:lstStyle/>
          <a:p>
            <a:pPr algn="l"/>
            <a:r>
              <a:rPr lang="cs-CZ"/>
              <a:t>Ř</a:t>
            </a:r>
            <a:r>
              <a:rPr lang="cs-CZ" b="1"/>
              <a:t>ET</a:t>
            </a:r>
            <a:r>
              <a:rPr lang="cs-CZ"/>
              <a:t>Ě</a:t>
            </a:r>
            <a:r>
              <a:rPr lang="cs-CZ" b="1"/>
              <a:t>ZOVÁ REAKCE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535B9B4-1EBB-49F4-B18E-AC0FE0A6C5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4899" y="1265273"/>
            <a:ext cx="5916873" cy="1066522"/>
          </a:xfrm>
        </p:spPr>
        <p:txBody>
          <a:bodyPr>
            <a:normAutofit/>
          </a:bodyPr>
          <a:lstStyle/>
          <a:p>
            <a:pPr algn="l"/>
            <a:r>
              <a:rPr lang="cs-CZ"/>
              <a:t>PRÁŠKOVÁ, KAFKOVÁ, KNETLOVÁ, ZÍKOVÁ</a:t>
            </a:r>
          </a:p>
        </p:txBody>
      </p:sp>
      <p:pic>
        <p:nvPicPr>
          <p:cNvPr id="4" name="Picture 3" descr="Růžový a nachový práškový výbuch">
            <a:extLst>
              <a:ext uri="{FF2B5EF4-FFF2-40B4-BE49-F238E27FC236}">
                <a16:creationId xmlns:a16="http://schemas.microsoft.com/office/drawing/2014/main" id="{DBC6D978-68C5-4F98-A40B-FCF30D528B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51" r="19457" b="2"/>
          <a:stretch/>
        </p:blipFill>
        <p:spPr>
          <a:xfrm>
            <a:off x="8658226" y="-4762"/>
            <a:ext cx="3541857" cy="6886079"/>
          </a:xfrm>
          <a:custGeom>
            <a:avLst/>
            <a:gdLst/>
            <a:ahLst/>
            <a:cxnLst/>
            <a:rect l="l" t="t" r="r" b="b"/>
            <a:pathLst>
              <a:path w="3541857" h="6886079">
                <a:moveTo>
                  <a:pt x="1248072" y="0"/>
                </a:moveTo>
                <a:lnTo>
                  <a:pt x="3541857" y="0"/>
                </a:lnTo>
                <a:lnTo>
                  <a:pt x="3541857" y="6886079"/>
                </a:lnTo>
                <a:lnTo>
                  <a:pt x="0" y="6864521"/>
                </a:lnTo>
                <a:close/>
              </a:path>
            </a:pathLst>
          </a:cu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AC671C-E66F-43C5-A66A-C477339DD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878186" y="1"/>
            <a:ext cx="345294" cy="688131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EE10AC2-20ED-4628-9A8E-14F8437B5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794205" y="-4764"/>
            <a:ext cx="5397796" cy="104143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6519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19BC2A-D0BA-4FDC-93E5-7A8773F7C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ZADÁNÍ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AA562C5-42F5-444F-80F1-CE8D390314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Naším úkolem bylo vytvořit řetězovou reakce s 3 chemickými ději a 2 fyzikálními jevy a napsat jejich reakce</a:t>
            </a:r>
          </a:p>
          <a:p>
            <a:r>
              <a:rPr lang="cs-CZ"/>
              <a:t>Aby se nám lépe pracovalo načrtly jsme si podrobný plánek</a:t>
            </a:r>
          </a:p>
          <a:p>
            <a:r>
              <a:rPr lang="cs-CZ"/>
              <a:t>A pak už jen stačilo natočit video a udělat tuto prezentaci:)</a:t>
            </a:r>
          </a:p>
        </p:txBody>
      </p:sp>
    </p:spTree>
    <p:extLst>
      <p:ext uri="{BB962C8B-B14F-4D97-AF65-F5344CB8AC3E}">
        <p14:creationId xmlns:p14="http://schemas.microsoft.com/office/powerpoint/2010/main" val="1084906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8B59C4-4F2A-41A9-90DE-E9BEB5F8A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AC05B5D2-B761-4600-82B1-860D05C56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720" y="854868"/>
            <a:ext cx="8712009" cy="4843463"/>
          </a:xfrm>
        </p:spPr>
      </p:pic>
    </p:spTree>
    <p:extLst>
      <p:ext uri="{BB962C8B-B14F-4D97-AF65-F5344CB8AC3E}">
        <p14:creationId xmlns:p14="http://schemas.microsoft.com/office/powerpoint/2010/main" val="1200625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32367C-3354-4995-9470-50A405C7D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Online médium 5" title="Řetězová reakce   Prášková, Kafková, Knetlová, Zíková">
            <a:hlinkClick r:id="" action="ppaction://media"/>
            <a:extLst>
              <a:ext uri="{FF2B5EF4-FFF2-40B4-BE49-F238E27FC236}">
                <a16:creationId xmlns:a16="http://schemas.microsoft.com/office/drawing/2014/main" id="{1CBB951B-4DEF-4593-A9CE-69AD65567DA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51505" y="717973"/>
            <a:ext cx="9421615" cy="532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143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8271E6-5BFF-47B0-B8FF-1E157CC88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REAKCE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0BEC1F9-50B2-4F15-8F57-DBC5C235A6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Hoření sirky= S+O2</a:t>
            </a:r>
            <a:r>
              <a:rPr lang="cs-CZ" b="0" i="0">
                <a:solidFill>
                  <a:srgbClr val="444444"/>
                </a:solidFill>
                <a:effectLst/>
                <a:latin typeface="Ubuntu"/>
              </a:rPr>
              <a:t>→</a:t>
            </a:r>
            <a:r>
              <a:rPr lang="cs-CZ" b="0" i="0">
                <a:solidFill>
                  <a:srgbClr val="444444"/>
                </a:solidFill>
                <a:effectLst/>
              </a:rPr>
              <a:t>SO2</a:t>
            </a:r>
            <a:r>
              <a:rPr lang="cs-CZ">
                <a:solidFill>
                  <a:srgbClr val="444444"/>
                </a:solidFill>
              </a:rPr>
              <a:t> + hoření červeného fosforu </a:t>
            </a:r>
            <a:endParaRPr lang="cs-CZ" b="0" i="0">
              <a:solidFill>
                <a:srgbClr val="444444"/>
              </a:solidFill>
              <a:effectLst/>
            </a:endParaRPr>
          </a:p>
          <a:p>
            <a:r>
              <a:rPr lang="cs-CZ">
                <a:solidFill>
                  <a:srgbClr val="444444"/>
                </a:solidFill>
              </a:rPr>
              <a:t>Hoření vosku = CH3(CH2)16 CH2 –CO  - O -(</a:t>
            </a:r>
            <a:r>
              <a:rPr lang="cs-CZ">
                <a:solidFill>
                  <a:srgbClr val="444444"/>
                </a:solidFill>
                <a:ea typeface="+mn-lt"/>
                <a:cs typeface="+mn-lt"/>
              </a:rPr>
              <a:t>CH2)14 </a:t>
            </a:r>
            <a:r>
              <a:rPr lang="cs-CZ">
                <a:solidFill>
                  <a:srgbClr val="444444"/>
                </a:solidFill>
              </a:rPr>
              <a:t>CH3 + 50 O2 </a:t>
            </a:r>
            <a:r>
              <a:rPr lang="cs-CZ">
                <a:solidFill>
                  <a:srgbClr val="444444"/>
                </a:solidFill>
                <a:ea typeface="+mn-lt"/>
                <a:cs typeface="+mn-lt"/>
              </a:rPr>
              <a:t>→ 34CO2 + 34H2O </a:t>
            </a:r>
          </a:p>
          <a:p>
            <a:pPr marL="0" indent="0">
              <a:buNone/>
            </a:pPr>
            <a:r>
              <a:rPr lang="cs-CZ">
                <a:solidFill>
                  <a:srgbClr val="444444"/>
                </a:solidFill>
              </a:rPr>
              <a:t>   ( zjednodušeně: C+O2</a:t>
            </a:r>
            <a:r>
              <a:rPr lang="cs-CZ" b="0" i="0">
                <a:solidFill>
                  <a:srgbClr val="444444"/>
                </a:solidFill>
                <a:effectLst/>
                <a:latin typeface="Ubuntu"/>
              </a:rPr>
              <a:t>→</a:t>
            </a:r>
            <a:r>
              <a:rPr lang="cs-CZ" b="0" i="0">
                <a:solidFill>
                  <a:srgbClr val="444444"/>
                </a:solidFill>
                <a:effectLst/>
              </a:rPr>
              <a:t>CO2</a:t>
            </a:r>
            <a:r>
              <a:rPr lang="cs-CZ">
                <a:solidFill>
                  <a:srgbClr val="444444"/>
                </a:solidFill>
              </a:rPr>
              <a:t>)</a:t>
            </a:r>
            <a:endParaRPr lang="cs-CZ"/>
          </a:p>
          <a:p>
            <a:r>
              <a:rPr lang="cs-CZ" b="0" i="0">
                <a:solidFill>
                  <a:srgbClr val="444444"/>
                </a:solidFill>
                <a:effectLst/>
              </a:rPr>
              <a:t>Reakce octa se sodou</a:t>
            </a:r>
            <a:r>
              <a:rPr lang="cs-CZ">
                <a:solidFill>
                  <a:srgbClr val="444444"/>
                </a:solidFill>
              </a:rPr>
              <a:t>: </a:t>
            </a:r>
            <a:r>
              <a:rPr lang="cs-CZ" b="0" i="0">
                <a:solidFill>
                  <a:srgbClr val="444444"/>
                </a:solidFill>
                <a:effectLst/>
              </a:rPr>
              <a:t> </a:t>
            </a:r>
            <a:r>
              <a:rPr lang="cs-CZ">
                <a:solidFill>
                  <a:srgbClr val="444444"/>
                </a:solidFill>
              </a:rPr>
              <a:t>2CH3COOH</a:t>
            </a:r>
            <a:r>
              <a:rPr lang="cs-CZ" b="0" i="0">
                <a:solidFill>
                  <a:srgbClr val="444444"/>
                </a:solidFill>
                <a:effectLst/>
              </a:rPr>
              <a:t>+</a:t>
            </a:r>
            <a:r>
              <a:rPr lang="cs-CZ">
                <a:solidFill>
                  <a:srgbClr val="444444"/>
                </a:solidFill>
              </a:rPr>
              <a:t>Na2CO3</a:t>
            </a:r>
            <a:r>
              <a:rPr lang="cs-CZ">
                <a:solidFill>
                  <a:srgbClr val="444444"/>
                </a:solidFill>
                <a:ea typeface="+mn-lt"/>
                <a:cs typeface="+mn-lt"/>
              </a:rPr>
              <a:t>→2 CH3COONa+CO2+ H2O</a:t>
            </a:r>
            <a:endParaRPr lang="cs-CZ" b="0" i="0">
              <a:solidFill>
                <a:srgbClr val="444444"/>
              </a:solidFill>
              <a:effectLst/>
              <a:ea typeface="+mn-lt"/>
              <a:cs typeface="+mn-lt"/>
            </a:endParaRPr>
          </a:p>
          <a:p>
            <a:r>
              <a:rPr lang="cs-CZ">
                <a:solidFill>
                  <a:srgbClr val="444444"/>
                </a:solidFill>
              </a:rPr>
              <a:t>Reakce magnesia šumivé tablety  s </a:t>
            </a:r>
            <a:r>
              <a:rPr lang="cs-CZ" err="1">
                <a:solidFill>
                  <a:srgbClr val="444444"/>
                </a:solidFill>
              </a:rPr>
              <a:t>coca-colou</a:t>
            </a:r>
            <a:r>
              <a:rPr lang="cs-CZ">
                <a:solidFill>
                  <a:srgbClr val="444444"/>
                </a:solidFill>
              </a:rPr>
              <a:t>: </a:t>
            </a:r>
            <a:endParaRPr lang="cs-CZ" b="0" i="0">
              <a:solidFill>
                <a:srgbClr val="444444"/>
              </a:solidFill>
              <a:effectLst/>
            </a:endParaRPr>
          </a:p>
          <a:p>
            <a:pPr marL="0" indent="0">
              <a:buNone/>
            </a:pPr>
            <a:r>
              <a:rPr lang="cs-CZ">
                <a:solidFill>
                  <a:srgbClr val="444444"/>
                </a:solidFill>
              </a:rPr>
              <a:t>    H3PO4 + 3NaHCO3 </a:t>
            </a:r>
            <a:r>
              <a:rPr lang="cs-CZ">
                <a:solidFill>
                  <a:srgbClr val="444444"/>
                </a:solidFill>
                <a:ea typeface="+mn-lt"/>
                <a:cs typeface="+mn-lt"/>
              </a:rPr>
              <a:t>→ Na3PO4 + 3CO2 + 3H2O</a:t>
            </a:r>
          </a:p>
          <a:p>
            <a:endParaRPr lang="cs-CZ" b="0" i="0">
              <a:solidFill>
                <a:srgbClr val="301B2C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07492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459206-C76E-41DA-A481-022F62F8C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Post</a:t>
            </a:r>
            <a:r>
              <a:rPr lang="cs-CZ"/>
              <a:t>ř</a:t>
            </a:r>
            <a:r>
              <a:rPr lang="cs-CZ" b="1"/>
              <a:t>ehy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F4B0B5-FB8A-44CE-84B4-AA8824E7D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Pokud pracujeme venku dát pozor na vlivy počasí</a:t>
            </a:r>
          </a:p>
          <a:p>
            <a:r>
              <a:rPr lang="cs-CZ"/>
              <a:t>Vychytat stabilitu a správné pomůcky je těžší než se zdá :) </a:t>
            </a:r>
          </a:p>
          <a:p>
            <a:r>
              <a:rPr lang="cs-CZ"/>
              <a:t>Pro příště lépe upevnit brčka do PET lahve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1262524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AnalogousFromDarkSeedLeftStep">
      <a:dk1>
        <a:srgbClr val="000000"/>
      </a:dk1>
      <a:lt1>
        <a:srgbClr val="FFFFFF"/>
      </a:lt1>
      <a:dk2>
        <a:srgbClr val="301B2C"/>
      </a:dk2>
      <a:lt2>
        <a:srgbClr val="F0F3F2"/>
      </a:lt2>
      <a:accent1>
        <a:srgbClr val="D23E7C"/>
      </a:accent1>
      <a:accent2>
        <a:srgbClr val="C02CA8"/>
      </a:accent2>
      <a:accent3>
        <a:srgbClr val="AC3ED2"/>
      </a:accent3>
      <a:accent4>
        <a:srgbClr val="6030C2"/>
      </a:accent4>
      <a:accent5>
        <a:srgbClr val="3E4BD2"/>
      </a:accent5>
      <a:accent6>
        <a:srgbClr val="2C77C0"/>
      </a:accent6>
      <a:hlink>
        <a:srgbClr val="493FBF"/>
      </a:hlink>
      <a:folHlink>
        <a:srgbClr val="7F7F7F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gleLinesVTI" id="{BC1FC193-C72F-4761-9899-1105EDF6BAE8}" vid="{64612625-F022-44B7-B9FA-9D26DEDBDC2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B3D1094C9A21F4A8D3364FAE739A0A5" ma:contentTypeVersion="3" ma:contentTypeDescription="Vytvoří nový dokument" ma:contentTypeScope="" ma:versionID="55dbaddf46c604d9004fe43eb6130b64">
  <xsd:schema xmlns:xsd="http://www.w3.org/2001/XMLSchema" xmlns:xs="http://www.w3.org/2001/XMLSchema" xmlns:p="http://schemas.microsoft.com/office/2006/metadata/properties" xmlns:ns2="54a62d75-4988-4657-baf4-71ea28984c7a" targetNamespace="http://schemas.microsoft.com/office/2006/metadata/properties" ma:root="true" ma:fieldsID="919a926ace972765bb6d259cffc339db" ns2:_="">
    <xsd:import namespace="54a62d75-4988-4657-baf4-71ea28984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a62d75-4988-4657-baf4-71ea28984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CFE1A1-86EF-41F1-8768-E4FF9360C56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CF77FFF-0728-41CD-8E59-6933BEDBB7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B9E8A3-7EA8-45BC-B4CF-26909A13C55F}">
  <ds:schemaRefs>
    <ds:schemaRef ds:uri="54a62d75-4988-4657-baf4-71ea28984c7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Microsoft Office PowerPoint</Application>
  <PresentationFormat>Širokoúhlá obrazovka</PresentationFormat>
  <Paragraphs>17</Paragraphs>
  <Slides>6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Arial</vt:lpstr>
      <vt:lpstr>Ubuntu</vt:lpstr>
      <vt:lpstr>Univers Condensed Light</vt:lpstr>
      <vt:lpstr>Walbaum Display Light</vt:lpstr>
      <vt:lpstr>AngleLinesVTI</vt:lpstr>
      <vt:lpstr>ŘETĚZOVÁ REAKCE</vt:lpstr>
      <vt:lpstr>ZADÁNÍ</vt:lpstr>
      <vt:lpstr>Prezentace aplikace PowerPoint</vt:lpstr>
      <vt:lpstr>Prezentace aplikace PowerPoint</vt:lpstr>
      <vt:lpstr>REAKCE</vt:lpstr>
      <vt:lpstr>Postřehy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ŘETĚZOVÁ REAKCE</dc:title>
  <dc:creator>Šárka Zíková</dc:creator>
  <cp:lastModifiedBy>Minecraft Cup</cp:lastModifiedBy>
  <cp:revision>4</cp:revision>
  <dcterms:created xsi:type="dcterms:W3CDTF">2021-02-11T15:39:09Z</dcterms:created>
  <dcterms:modified xsi:type="dcterms:W3CDTF">2021-03-23T09:25:09Z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0x0101009B3D1094C9A21F4A8D3364FAE739A0A5</vt:lpwstr>
  </property>
</Properties>
</file>