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6" r:id="rId1"/>
  </p:sldMasterIdLst>
  <p:sldIdLst>
    <p:sldId id="256" r:id="rId2"/>
    <p:sldId id="282" r:id="rId3"/>
    <p:sldId id="281" r:id="rId4"/>
    <p:sldId id="266" r:id="rId5"/>
    <p:sldId id="257" r:id="rId6"/>
    <p:sldId id="272" r:id="rId7"/>
    <p:sldId id="273" r:id="rId8"/>
    <p:sldId id="274" r:id="rId9"/>
    <p:sldId id="275" r:id="rId10"/>
    <p:sldId id="277" r:id="rId11"/>
    <p:sldId id="278" r:id="rId12"/>
    <p:sldId id="279" r:id="rId13"/>
    <p:sldId id="280" r:id="rId14"/>
    <p:sldId id="283" r:id="rId15"/>
    <p:sldId id="284" r:id="rId16"/>
    <p:sldId id="285" r:id="rId17"/>
    <p:sldId id="286" r:id="rId18"/>
    <p:sldId id="287" r:id="rId19"/>
    <p:sldId id="288" r:id="rId20"/>
    <p:sldId id="289" r:id="rId21"/>
    <p:sldId id="290" r:id="rId22"/>
    <p:sldId id="291" r:id="rId23"/>
    <p:sldId id="292" r:id="rId24"/>
    <p:sldId id="293" r:id="rId25"/>
    <p:sldId id="294" r:id="rId26"/>
    <p:sldId id="295" r:id="rId27"/>
    <p:sldId id="296" r:id="rId28"/>
    <p:sldId id="268" r:id="rId29"/>
    <p:sldId id="269" r:id="rId30"/>
    <p:sldId id="265" r:id="rId31"/>
    <p:sldId id="267" r:id="rId32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Výchozí oddíl" id="{0F81607F-F982-4084-A97E-5F83D4621FFF}">
          <p14:sldIdLst>
            <p14:sldId id="256"/>
            <p14:sldId id="282"/>
            <p14:sldId id="281"/>
            <p14:sldId id="266"/>
          </p14:sldIdLst>
        </p14:section>
        <p14:section name="Soustředění" id="{B4BA8B37-7AB6-457A-BD6A-0DAD6D6354FE}">
          <p14:sldIdLst>
            <p14:sldId id="257"/>
            <p14:sldId id="272"/>
            <p14:sldId id="273"/>
            <p14:sldId id="274"/>
            <p14:sldId id="275"/>
            <p14:sldId id="277"/>
            <p14:sldId id="278"/>
            <p14:sldId id="279"/>
            <p14:sldId id="280"/>
          </p14:sldIdLst>
        </p14:section>
        <p14:section name="závody" id="{A0CE35C3-BDE6-4CBE-A3CC-708856159709}">
          <p14:sldIdLst>
            <p14:sldId id="283"/>
            <p14:sldId id="284"/>
            <p14:sldId id="285"/>
            <p14:sldId id="286"/>
            <p14:sldId id="287"/>
            <p14:sldId id="288"/>
            <p14:sldId id="289"/>
            <p14:sldId id="290"/>
            <p14:sldId id="291"/>
            <p14:sldId id="292"/>
            <p14:sldId id="293"/>
            <p14:sldId id="294"/>
            <p14:sldId id="295"/>
            <p14:sldId id="296"/>
            <p14:sldId id="268"/>
            <p14:sldId id="269"/>
            <p14:sldId id="265"/>
            <p14:sldId id="267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27102A9-8310-4765-A935-A1911B00CA55}" styleName="Světlý styl 1 – zvýraznění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17292A2E-F333-43FB-9621-5CBBE7FDCDCB}" styleName="Světlý styl 2 – zvýraznění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1E171933-4619-4E11-9A3F-F7608DF75F80}" styleName="Střední styl 1 – zvýraznění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1FECB4D8-DB02-4DC6-A0A2-4F2EBAE1DC90}" styleName="Střední styl 1 – zvýraznění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ED083AE6-46FA-4A59-8FB0-9F97EB10719F}" styleName="Světlý styl 3 – zvýraznění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F2DE63D5-997A-4646-A377-4702673A728D}" styleName="Světlý styl 2 – zvýraznění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00A15C55-8517-42AA-B614-E9B94910E393}" styleName="Střední styl 2 – zvýraznění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Střední styl 2 – zvýraznění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40" autoAdjust="0"/>
    <p:restoredTop sz="94643" autoAdjust="0"/>
  </p:normalViewPr>
  <p:slideViewPr>
    <p:cSldViewPr>
      <p:cViewPr varScale="1">
        <p:scale>
          <a:sx n="78" d="100"/>
          <a:sy n="78" d="100"/>
        </p:scale>
        <p:origin x="1686" y="5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>
            <a:extLst>
              <a:ext uri="{FF2B5EF4-FFF2-40B4-BE49-F238E27FC236}">
                <a16:creationId xmlns:a16="http://schemas.microsoft.com/office/drawing/2014/main" id="{5F8C9AB8-6A8E-4D64-BA16-B53030178C5A}"/>
              </a:ext>
            </a:extLst>
          </p:cNvPr>
          <p:cNvGrpSpPr>
            <a:grpSpLocks/>
          </p:cNvGrpSpPr>
          <p:nvPr/>
        </p:nvGrpSpPr>
        <p:grpSpPr bwMode="auto">
          <a:xfrm>
            <a:off x="0" y="1422400"/>
            <a:ext cx="9147175" cy="5435600"/>
            <a:chOff x="0" y="896"/>
            <a:chExt cx="5762" cy="3424"/>
          </a:xfrm>
        </p:grpSpPr>
        <p:grpSp>
          <p:nvGrpSpPr>
            <p:cNvPr id="5" name="Group 3">
              <a:extLst>
                <a:ext uri="{FF2B5EF4-FFF2-40B4-BE49-F238E27FC236}">
                  <a16:creationId xmlns:a16="http://schemas.microsoft.com/office/drawing/2014/main" id="{7CA7CB2C-56E6-4D39-8FC9-67226B31E9DA}"/>
                </a:ext>
              </a:extLst>
            </p:cNvPr>
            <p:cNvGrpSpPr>
              <a:grpSpLocks/>
            </p:cNvGrpSpPr>
            <p:nvPr userDrawn="1"/>
          </p:nvGrpSpPr>
          <p:grpSpPr bwMode="auto">
            <a:xfrm>
              <a:off x="20" y="896"/>
              <a:ext cx="5742" cy="3424"/>
              <a:chOff x="20" y="896"/>
              <a:chExt cx="5742" cy="3424"/>
            </a:xfrm>
          </p:grpSpPr>
          <p:sp>
            <p:nvSpPr>
              <p:cNvPr id="142" name="Freeform 4">
                <a:extLst>
                  <a:ext uri="{FF2B5EF4-FFF2-40B4-BE49-F238E27FC236}">
                    <a16:creationId xmlns:a16="http://schemas.microsoft.com/office/drawing/2014/main" id="{9C378EEF-6FE2-45ED-96F8-9DA3BC4329E0}"/>
                  </a:ext>
                </a:extLst>
              </p:cNvPr>
              <p:cNvSpPr>
                <a:spLocks/>
              </p:cNvSpPr>
              <p:nvPr userDrawn="1"/>
            </p:nvSpPr>
            <p:spPr bwMode="hidden">
              <a:xfrm>
                <a:off x="1399" y="1116"/>
                <a:ext cx="2815" cy="2110"/>
              </a:xfrm>
              <a:custGeom>
                <a:avLst/>
                <a:gdLst>
                  <a:gd name="T0" fmla="*/ 950 w 2815"/>
                  <a:gd name="T1" fmla="*/ 85 h 2110"/>
                  <a:gd name="T2" fmla="*/ 628 w 2815"/>
                  <a:gd name="T3" fmla="*/ 438 h 2110"/>
                  <a:gd name="T4" fmla="*/ 66 w 2815"/>
                  <a:gd name="T5" fmla="*/ 471 h 2110"/>
                  <a:gd name="T6" fmla="*/ 0 w 2815"/>
                  <a:gd name="T7" fmla="*/ 627 h 2110"/>
                  <a:gd name="T8" fmla="*/ 372 w 2815"/>
                  <a:gd name="T9" fmla="*/ 1026 h 2110"/>
                  <a:gd name="T10" fmla="*/ 611 w 2815"/>
                  <a:gd name="T11" fmla="*/ 902 h 2110"/>
                  <a:gd name="T12" fmla="*/ 992 w 2815"/>
                  <a:gd name="T13" fmla="*/ 1085 h 2110"/>
                  <a:gd name="T14" fmla="*/ 1116 w 2815"/>
                  <a:gd name="T15" fmla="*/ 1339 h 2110"/>
                  <a:gd name="T16" fmla="*/ 1083 w 2815"/>
                  <a:gd name="T17" fmla="*/ 1450 h 2110"/>
                  <a:gd name="T18" fmla="*/ 1124 w 2815"/>
                  <a:gd name="T19" fmla="*/ 1659 h 2110"/>
                  <a:gd name="T20" fmla="*/ 1149 w 2815"/>
                  <a:gd name="T21" fmla="*/ 1999 h 2110"/>
                  <a:gd name="T22" fmla="*/ 1463 w 2815"/>
                  <a:gd name="T23" fmla="*/ 2110 h 2110"/>
                  <a:gd name="T24" fmla="*/ 1686 w 2815"/>
                  <a:gd name="T25" fmla="*/ 2025 h 2110"/>
                  <a:gd name="T26" fmla="*/ 1603 w 2815"/>
                  <a:gd name="T27" fmla="*/ 1777 h 2110"/>
                  <a:gd name="T28" fmla="*/ 1991 w 2815"/>
                  <a:gd name="T29" fmla="*/ 1555 h 2110"/>
                  <a:gd name="T30" fmla="*/ 2281 w 2815"/>
                  <a:gd name="T31" fmla="*/ 1542 h 2110"/>
                  <a:gd name="T32" fmla="*/ 2446 w 2815"/>
                  <a:gd name="T33" fmla="*/ 1359 h 2110"/>
                  <a:gd name="T34" fmla="*/ 2361 w 2815"/>
                  <a:gd name="T35" fmla="*/ 1001 h 2110"/>
                  <a:gd name="T36" fmla="*/ 2606 w 2815"/>
                  <a:gd name="T37" fmla="*/ 893 h 2110"/>
                  <a:gd name="T38" fmla="*/ 2815 w 2815"/>
                  <a:gd name="T39" fmla="*/ 454 h 2110"/>
                  <a:gd name="T40" fmla="*/ 2518 w 2815"/>
                  <a:gd name="T41" fmla="*/ 0 h 2110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0" t="0" r="r" b="b"/>
                <a:pathLst>
                  <a:path w="2815" h="2110">
                    <a:moveTo>
                      <a:pt x="950" y="85"/>
                    </a:moveTo>
                    <a:lnTo>
                      <a:pt x="628" y="438"/>
                    </a:lnTo>
                    <a:lnTo>
                      <a:pt x="66" y="471"/>
                    </a:lnTo>
                    <a:lnTo>
                      <a:pt x="0" y="627"/>
                    </a:lnTo>
                    <a:lnTo>
                      <a:pt x="372" y="1026"/>
                    </a:lnTo>
                    <a:lnTo>
                      <a:pt x="611" y="902"/>
                    </a:lnTo>
                    <a:lnTo>
                      <a:pt x="992" y="1085"/>
                    </a:lnTo>
                    <a:lnTo>
                      <a:pt x="1116" y="1339"/>
                    </a:lnTo>
                    <a:lnTo>
                      <a:pt x="1083" y="1450"/>
                    </a:lnTo>
                    <a:lnTo>
                      <a:pt x="1124" y="1659"/>
                    </a:lnTo>
                    <a:lnTo>
                      <a:pt x="1149" y="1999"/>
                    </a:lnTo>
                    <a:lnTo>
                      <a:pt x="1463" y="2110"/>
                    </a:lnTo>
                    <a:lnTo>
                      <a:pt x="1686" y="2025"/>
                    </a:lnTo>
                    <a:lnTo>
                      <a:pt x="1603" y="1777"/>
                    </a:lnTo>
                    <a:lnTo>
                      <a:pt x="1991" y="1555"/>
                    </a:lnTo>
                    <a:lnTo>
                      <a:pt x="2281" y="1542"/>
                    </a:lnTo>
                    <a:lnTo>
                      <a:pt x="2446" y="1359"/>
                    </a:lnTo>
                    <a:lnTo>
                      <a:pt x="2361" y="1001"/>
                    </a:lnTo>
                    <a:lnTo>
                      <a:pt x="2606" y="893"/>
                    </a:lnTo>
                    <a:lnTo>
                      <a:pt x="2815" y="454"/>
                    </a:lnTo>
                    <a:lnTo>
                      <a:pt x="2518" y="0"/>
                    </a:lnTo>
                  </a:path>
                </a:pathLst>
              </a:custGeom>
              <a:noFill/>
              <a:ln w="1524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43" name="Freeform 5">
                <a:extLst>
                  <a:ext uri="{FF2B5EF4-FFF2-40B4-BE49-F238E27FC236}">
                    <a16:creationId xmlns:a16="http://schemas.microsoft.com/office/drawing/2014/main" id="{7732894C-B132-4F5A-9781-8C66AB0C5483}"/>
                  </a:ext>
                </a:extLst>
              </p:cNvPr>
              <p:cNvSpPr>
                <a:spLocks/>
              </p:cNvSpPr>
              <p:nvPr userDrawn="1"/>
            </p:nvSpPr>
            <p:spPr bwMode="hidden">
              <a:xfrm>
                <a:off x="672" y="1116"/>
                <a:ext cx="3966" cy="2366"/>
              </a:xfrm>
              <a:custGeom>
                <a:avLst/>
                <a:gdLst>
                  <a:gd name="T0" fmla="*/ 1423 w 3966"/>
                  <a:gd name="T1" fmla="*/ 65 h 2366"/>
                  <a:gd name="T2" fmla="*/ 1148 w 3966"/>
                  <a:gd name="T3" fmla="*/ 262 h 2366"/>
                  <a:gd name="T4" fmla="*/ 934 w 3966"/>
                  <a:gd name="T5" fmla="*/ 216 h 2366"/>
                  <a:gd name="T6" fmla="*/ 529 w 3966"/>
                  <a:gd name="T7" fmla="*/ 314 h 2366"/>
                  <a:gd name="T8" fmla="*/ 174 w 3966"/>
                  <a:gd name="T9" fmla="*/ 327 h 2366"/>
                  <a:gd name="T10" fmla="*/ 0 w 3966"/>
                  <a:gd name="T11" fmla="*/ 628 h 2366"/>
                  <a:gd name="T12" fmla="*/ 91 w 3966"/>
                  <a:gd name="T13" fmla="*/ 726 h 2366"/>
                  <a:gd name="T14" fmla="*/ 231 w 3966"/>
                  <a:gd name="T15" fmla="*/ 654 h 2366"/>
                  <a:gd name="T16" fmla="*/ 430 w 3966"/>
                  <a:gd name="T17" fmla="*/ 687 h 2366"/>
                  <a:gd name="T18" fmla="*/ 504 w 3966"/>
                  <a:gd name="T19" fmla="*/ 850 h 2366"/>
                  <a:gd name="T20" fmla="*/ 347 w 3966"/>
                  <a:gd name="T21" fmla="*/ 1020 h 2366"/>
                  <a:gd name="T22" fmla="*/ 529 w 3966"/>
                  <a:gd name="T23" fmla="*/ 1144 h 2366"/>
                  <a:gd name="T24" fmla="*/ 727 w 3966"/>
                  <a:gd name="T25" fmla="*/ 1105 h 2366"/>
                  <a:gd name="T26" fmla="*/ 901 w 3966"/>
                  <a:gd name="T27" fmla="*/ 1216 h 2366"/>
                  <a:gd name="T28" fmla="*/ 1256 w 3966"/>
                  <a:gd name="T29" fmla="*/ 1229 h 2366"/>
                  <a:gd name="T30" fmla="*/ 1611 w 3966"/>
                  <a:gd name="T31" fmla="*/ 1425 h 2366"/>
                  <a:gd name="T32" fmla="*/ 1694 w 3966"/>
                  <a:gd name="T33" fmla="*/ 1673 h 2366"/>
                  <a:gd name="T34" fmla="*/ 1619 w 3966"/>
                  <a:gd name="T35" fmla="*/ 2118 h 2366"/>
                  <a:gd name="T36" fmla="*/ 1694 w 3966"/>
                  <a:gd name="T37" fmla="*/ 2268 h 2366"/>
                  <a:gd name="T38" fmla="*/ 2132 w 3966"/>
                  <a:gd name="T39" fmla="*/ 2242 h 2366"/>
                  <a:gd name="T40" fmla="*/ 2289 w 3966"/>
                  <a:gd name="T41" fmla="*/ 2366 h 2366"/>
                  <a:gd name="T42" fmla="*/ 2594 w 3966"/>
                  <a:gd name="T43" fmla="*/ 2046 h 2366"/>
                  <a:gd name="T44" fmla="*/ 2537 w 3966"/>
                  <a:gd name="T45" fmla="*/ 1817 h 2366"/>
                  <a:gd name="T46" fmla="*/ 2818 w 3966"/>
                  <a:gd name="T47" fmla="*/ 1673 h 2366"/>
                  <a:gd name="T48" fmla="*/ 3016 w 3966"/>
                  <a:gd name="T49" fmla="*/ 1719 h 2366"/>
                  <a:gd name="T50" fmla="*/ 3280 w 3966"/>
                  <a:gd name="T51" fmla="*/ 1615 h 2366"/>
                  <a:gd name="T52" fmla="*/ 3405 w 3966"/>
                  <a:gd name="T53" fmla="*/ 1174 h 2366"/>
                  <a:gd name="T54" fmla="*/ 3643 w 3966"/>
                  <a:gd name="T55" fmla="*/ 922 h 2366"/>
                  <a:gd name="T56" fmla="*/ 3966 w 3966"/>
                  <a:gd name="T57" fmla="*/ 896 h 2366"/>
                  <a:gd name="T58" fmla="*/ 3908 w 3966"/>
                  <a:gd name="T59" fmla="*/ 733 h 2366"/>
                  <a:gd name="T60" fmla="*/ 3669 w 3966"/>
                  <a:gd name="T61" fmla="*/ 563 h 2366"/>
                  <a:gd name="T62" fmla="*/ 3817 w 3966"/>
                  <a:gd name="T63" fmla="*/ 210 h 2366"/>
                  <a:gd name="T64" fmla="*/ 3590 w 3966"/>
                  <a:gd name="T65" fmla="*/ 0 h 236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0" t="0" r="r" b="b"/>
                <a:pathLst>
                  <a:path w="3966" h="2366">
                    <a:moveTo>
                      <a:pt x="1423" y="65"/>
                    </a:moveTo>
                    <a:lnTo>
                      <a:pt x="1148" y="262"/>
                    </a:lnTo>
                    <a:lnTo>
                      <a:pt x="934" y="216"/>
                    </a:lnTo>
                    <a:lnTo>
                      <a:pt x="529" y="314"/>
                    </a:lnTo>
                    <a:lnTo>
                      <a:pt x="174" y="327"/>
                    </a:lnTo>
                    <a:lnTo>
                      <a:pt x="0" y="628"/>
                    </a:lnTo>
                    <a:lnTo>
                      <a:pt x="91" y="726"/>
                    </a:lnTo>
                    <a:lnTo>
                      <a:pt x="231" y="654"/>
                    </a:lnTo>
                    <a:lnTo>
                      <a:pt x="430" y="687"/>
                    </a:lnTo>
                    <a:lnTo>
                      <a:pt x="504" y="850"/>
                    </a:lnTo>
                    <a:lnTo>
                      <a:pt x="347" y="1020"/>
                    </a:lnTo>
                    <a:lnTo>
                      <a:pt x="529" y="1144"/>
                    </a:lnTo>
                    <a:lnTo>
                      <a:pt x="727" y="1105"/>
                    </a:lnTo>
                    <a:lnTo>
                      <a:pt x="901" y="1216"/>
                    </a:lnTo>
                    <a:lnTo>
                      <a:pt x="1256" y="1229"/>
                    </a:lnTo>
                    <a:lnTo>
                      <a:pt x="1611" y="1425"/>
                    </a:lnTo>
                    <a:lnTo>
                      <a:pt x="1694" y="1673"/>
                    </a:lnTo>
                    <a:lnTo>
                      <a:pt x="1619" y="2118"/>
                    </a:lnTo>
                    <a:lnTo>
                      <a:pt x="1694" y="2268"/>
                    </a:lnTo>
                    <a:lnTo>
                      <a:pt x="2132" y="2242"/>
                    </a:lnTo>
                    <a:lnTo>
                      <a:pt x="2289" y="2366"/>
                    </a:lnTo>
                    <a:lnTo>
                      <a:pt x="2594" y="2046"/>
                    </a:lnTo>
                    <a:lnTo>
                      <a:pt x="2537" y="1817"/>
                    </a:lnTo>
                    <a:lnTo>
                      <a:pt x="2818" y="1673"/>
                    </a:lnTo>
                    <a:lnTo>
                      <a:pt x="3016" y="1719"/>
                    </a:lnTo>
                    <a:lnTo>
                      <a:pt x="3280" y="1615"/>
                    </a:lnTo>
                    <a:lnTo>
                      <a:pt x="3405" y="1174"/>
                    </a:lnTo>
                    <a:lnTo>
                      <a:pt x="3643" y="922"/>
                    </a:lnTo>
                    <a:lnTo>
                      <a:pt x="3966" y="896"/>
                    </a:lnTo>
                    <a:lnTo>
                      <a:pt x="3908" y="733"/>
                    </a:lnTo>
                    <a:lnTo>
                      <a:pt x="3669" y="563"/>
                    </a:lnTo>
                    <a:lnTo>
                      <a:pt x="3817" y="210"/>
                    </a:lnTo>
                    <a:lnTo>
                      <a:pt x="3590" y="0"/>
                    </a:lnTo>
                  </a:path>
                </a:pathLst>
              </a:custGeom>
              <a:noFill/>
              <a:ln w="1651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44" name="Freeform 6">
                <a:extLst>
                  <a:ext uri="{FF2B5EF4-FFF2-40B4-BE49-F238E27FC236}">
                    <a16:creationId xmlns:a16="http://schemas.microsoft.com/office/drawing/2014/main" id="{636D4C55-B0A3-4146-8C22-586424C92A97}"/>
                  </a:ext>
                </a:extLst>
              </p:cNvPr>
              <p:cNvSpPr>
                <a:spLocks/>
              </p:cNvSpPr>
              <p:nvPr userDrawn="1"/>
            </p:nvSpPr>
            <p:spPr bwMode="hidden">
              <a:xfrm>
                <a:off x="20" y="1069"/>
                <a:ext cx="5732" cy="3107"/>
              </a:xfrm>
              <a:custGeom>
                <a:avLst/>
                <a:gdLst>
                  <a:gd name="T0" fmla="*/ 81 w 5732"/>
                  <a:gd name="T1" fmla="*/ 0 h 3107"/>
                  <a:gd name="T2" fmla="*/ 133 w 5732"/>
                  <a:gd name="T3" fmla="*/ 328 h 3107"/>
                  <a:gd name="T4" fmla="*/ 0 w 5732"/>
                  <a:gd name="T5" fmla="*/ 666 h 3107"/>
                  <a:gd name="T6" fmla="*/ 83 w 5732"/>
                  <a:gd name="T7" fmla="*/ 1221 h 3107"/>
                  <a:gd name="T8" fmla="*/ 413 w 5732"/>
                  <a:gd name="T9" fmla="*/ 1515 h 3107"/>
                  <a:gd name="T10" fmla="*/ 881 w 5732"/>
                  <a:gd name="T11" fmla="*/ 1700 h 3107"/>
                  <a:gd name="T12" fmla="*/ 1440 w 5732"/>
                  <a:gd name="T13" fmla="*/ 1651 h 3107"/>
                  <a:gd name="T14" fmla="*/ 1755 w 5732"/>
                  <a:gd name="T15" fmla="*/ 1940 h 3107"/>
                  <a:gd name="T16" fmla="*/ 1653 w 5732"/>
                  <a:gd name="T17" fmla="*/ 2126 h 3107"/>
                  <a:gd name="T18" fmla="*/ 1136 w 5732"/>
                  <a:gd name="T19" fmla="*/ 2142 h 3107"/>
                  <a:gd name="T20" fmla="*/ 911 w 5732"/>
                  <a:gd name="T21" fmla="*/ 2021 h 3107"/>
                  <a:gd name="T22" fmla="*/ 739 w 5732"/>
                  <a:gd name="T23" fmla="*/ 2142 h 3107"/>
                  <a:gd name="T24" fmla="*/ 954 w 5732"/>
                  <a:gd name="T25" fmla="*/ 2524 h 3107"/>
                  <a:gd name="T26" fmla="*/ 973 w 5732"/>
                  <a:gd name="T27" fmla="*/ 2905 h 3107"/>
                  <a:gd name="T28" fmla="*/ 1511 w 5732"/>
                  <a:gd name="T29" fmla="*/ 3107 h 3107"/>
                  <a:gd name="T30" fmla="*/ 1644 w 5732"/>
                  <a:gd name="T31" fmla="*/ 2922 h 3107"/>
                  <a:gd name="T32" fmla="*/ 2077 w 5732"/>
                  <a:gd name="T33" fmla="*/ 2797 h 3107"/>
                  <a:gd name="T34" fmla="*/ 2610 w 5732"/>
                  <a:gd name="T35" fmla="*/ 2962 h 3107"/>
                  <a:gd name="T36" fmla="*/ 3222 w 5732"/>
                  <a:gd name="T37" fmla="*/ 2812 h 3107"/>
                  <a:gd name="T38" fmla="*/ 3443 w 5732"/>
                  <a:gd name="T39" fmla="*/ 2922 h 3107"/>
                  <a:gd name="T40" fmla="*/ 3861 w 5732"/>
                  <a:gd name="T41" fmla="*/ 2648 h 3107"/>
                  <a:gd name="T42" fmla="*/ 4125 w 5732"/>
                  <a:gd name="T43" fmla="*/ 2311 h 3107"/>
                  <a:gd name="T44" fmla="*/ 4369 w 5732"/>
                  <a:gd name="T45" fmla="*/ 2318 h 3107"/>
                  <a:gd name="T46" fmla="*/ 4554 w 5732"/>
                  <a:gd name="T47" fmla="*/ 2445 h 3107"/>
                  <a:gd name="T48" fmla="*/ 5015 w 5732"/>
                  <a:gd name="T49" fmla="*/ 2142 h 3107"/>
                  <a:gd name="T50" fmla="*/ 5404 w 5732"/>
                  <a:gd name="T51" fmla="*/ 2185 h 3107"/>
                  <a:gd name="T52" fmla="*/ 5732 w 5732"/>
                  <a:gd name="T53" fmla="*/ 2069 h 3107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0" t="0" r="r" b="b"/>
                <a:pathLst>
                  <a:path w="5732" h="3107">
                    <a:moveTo>
                      <a:pt x="81" y="0"/>
                    </a:moveTo>
                    <a:lnTo>
                      <a:pt x="133" y="328"/>
                    </a:lnTo>
                    <a:lnTo>
                      <a:pt x="0" y="666"/>
                    </a:lnTo>
                    <a:lnTo>
                      <a:pt x="83" y="1221"/>
                    </a:lnTo>
                    <a:lnTo>
                      <a:pt x="413" y="1515"/>
                    </a:lnTo>
                    <a:lnTo>
                      <a:pt x="881" y="1700"/>
                    </a:lnTo>
                    <a:lnTo>
                      <a:pt x="1440" y="1651"/>
                    </a:lnTo>
                    <a:lnTo>
                      <a:pt x="1755" y="1940"/>
                    </a:lnTo>
                    <a:lnTo>
                      <a:pt x="1653" y="2126"/>
                    </a:lnTo>
                    <a:lnTo>
                      <a:pt x="1136" y="2142"/>
                    </a:lnTo>
                    <a:lnTo>
                      <a:pt x="911" y="2021"/>
                    </a:lnTo>
                    <a:lnTo>
                      <a:pt x="739" y="2142"/>
                    </a:lnTo>
                    <a:lnTo>
                      <a:pt x="954" y="2524"/>
                    </a:lnTo>
                    <a:lnTo>
                      <a:pt x="973" y="2905"/>
                    </a:lnTo>
                    <a:lnTo>
                      <a:pt x="1511" y="3107"/>
                    </a:lnTo>
                    <a:lnTo>
                      <a:pt x="1644" y="2922"/>
                    </a:lnTo>
                    <a:lnTo>
                      <a:pt x="2077" y="2797"/>
                    </a:lnTo>
                    <a:lnTo>
                      <a:pt x="2610" y="2962"/>
                    </a:lnTo>
                    <a:lnTo>
                      <a:pt x="3222" y="2812"/>
                    </a:lnTo>
                    <a:lnTo>
                      <a:pt x="3443" y="2922"/>
                    </a:lnTo>
                    <a:lnTo>
                      <a:pt x="3861" y="2648"/>
                    </a:lnTo>
                    <a:lnTo>
                      <a:pt x="4125" y="2311"/>
                    </a:lnTo>
                    <a:lnTo>
                      <a:pt x="4369" y="2318"/>
                    </a:lnTo>
                    <a:lnTo>
                      <a:pt x="4554" y="2445"/>
                    </a:lnTo>
                    <a:lnTo>
                      <a:pt x="5015" y="2142"/>
                    </a:lnTo>
                    <a:lnTo>
                      <a:pt x="5404" y="2185"/>
                    </a:lnTo>
                    <a:lnTo>
                      <a:pt x="5732" y="2069"/>
                    </a:lnTo>
                  </a:path>
                </a:pathLst>
              </a:custGeom>
              <a:noFill/>
              <a:ln w="1651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45" name="Freeform 7">
                <a:extLst>
                  <a:ext uri="{FF2B5EF4-FFF2-40B4-BE49-F238E27FC236}">
                    <a16:creationId xmlns:a16="http://schemas.microsoft.com/office/drawing/2014/main" id="{5E4A9118-175E-4432-B058-72825CB85172}"/>
                  </a:ext>
                </a:extLst>
              </p:cNvPr>
              <p:cNvSpPr>
                <a:spLocks/>
              </p:cNvSpPr>
              <p:nvPr userDrawn="1"/>
            </p:nvSpPr>
            <p:spPr bwMode="hidden">
              <a:xfrm>
                <a:off x="242" y="1145"/>
                <a:ext cx="5512" cy="2760"/>
              </a:xfrm>
              <a:custGeom>
                <a:avLst/>
                <a:gdLst>
                  <a:gd name="T0" fmla="*/ 240 w 5512"/>
                  <a:gd name="T1" fmla="*/ 0 h 2760"/>
                  <a:gd name="T2" fmla="*/ 0 w 5512"/>
                  <a:gd name="T3" fmla="*/ 336 h 2760"/>
                  <a:gd name="T4" fmla="*/ 82 w 5512"/>
                  <a:gd name="T5" fmla="*/ 821 h 2760"/>
                  <a:gd name="T6" fmla="*/ 243 w 5512"/>
                  <a:gd name="T7" fmla="*/ 873 h 2760"/>
                  <a:gd name="T8" fmla="*/ 473 w 5512"/>
                  <a:gd name="T9" fmla="*/ 1087 h 2760"/>
                  <a:gd name="T10" fmla="*/ 557 w 5512"/>
                  <a:gd name="T11" fmla="*/ 1441 h 2760"/>
                  <a:gd name="T12" fmla="*/ 839 w 5512"/>
                  <a:gd name="T13" fmla="*/ 1499 h 2760"/>
                  <a:gd name="T14" fmla="*/ 1258 w 5512"/>
                  <a:gd name="T15" fmla="*/ 1349 h 2760"/>
                  <a:gd name="T16" fmla="*/ 1307 w 5512"/>
                  <a:gd name="T17" fmla="*/ 1493 h 2760"/>
                  <a:gd name="T18" fmla="*/ 1621 w 5512"/>
                  <a:gd name="T19" fmla="*/ 1513 h 2760"/>
                  <a:gd name="T20" fmla="*/ 1862 w 5512"/>
                  <a:gd name="T21" fmla="*/ 1865 h 2760"/>
                  <a:gd name="T22" fmla="*/ 1668 w 5512"/>
                  <a:gd name="T23" fmla="*/ 2166 h 2760"/>
                  <a:gd name="T24" fmla="*/ 1308 w 5512"/>
                  <a:gd name="T25" fmla="*/ 2217 h 2760"/>
                  <a:gd name="T26" fmla="*/ 992 w 5512"/>
                  <a:gd name="T27" fmla="*/ 2172 h 2760"/>
                  <a:gd name="T28" fmla="*/ 903 w 5512"/>
                  <a:gd name="T29" fmla="*/ 2244 h 2760"/>
                  <a:gd name="T30" fmla="*/ 1008 w 5512"/>
                  <a:gd name="T31" fmla="*/ 2415 h 2760"/>
                  <a:gd name="T32" fmla="*/ 992 w 5512"/>
                  <a:gd name="T33" fmla="*/ 2538 h 2760"/>
                  <a:gd name="T34" fmla="*/ 1137 w 5512"/>
                  <a:gd name="T35" fmla="*/ 2760 h 2760"/>
                  <a:gd name="T36" fmla="*/ 1661 w 5512"/>
                  <a:gd name="T37" fmla="*/ 2623 h 2760"/>
                  <a:gd name="T38" fmla="*/ 1725 w 5512"/>
                  <a:gd name="T39" fmla="*/ 2492 h 2760"/>
                  <a:gd name="T40" fmla="*/ 1895 w 5512"/>
                  <a:gd name="T41" fmla="*/ 2551 h 2760"/>
                  <a:gd name="T42" fmla="*/ 2338 w 5512"/>
                  <a:gd name="T43" fmla="*/ 2448 h 2760"/>
                  <a:gd name="T44" fmla="*/ 2443 w 5512"/>
                  <a:gd name="T45" fmla="*/ 2714 h 2760"/>
                  <a:gd name="T46" fmla="*/ 2870 w 5512"/>
                  <a:gd name="T47" fmla="*/ 2541 h 2760"/>
                  <a:gd name="T48" fmla="*/ 3264 w 5512"/>
                  <a:gd name="T49" fmla="*/ 2591 h 2760"/>
                  <a:gd name="T50" fmla="*/ 3522 w 5512"/>
                  <a:gd name="T51" fmla="*/ 2427 h 2760"/>
                  <a:gd name="T52" fmla="*/ 3594 w 5512"/>
                  <a:gd name="T53" fmla="*/ 2081 h 2760"/>
                  <a:gd name="T54" fmla="*/ 4013 w 5512"/>
                  <a:gd name="T55" fmla="*/ 2087 h 2760"/>
                  <a:gd name="T56" fmla="*/ 4070 w 5512"/>
                  <a:gd name="T57" fmla="*/ 1924 h 2760"/>
                  <a:gd name="T58" fmla="*/ 4239 w 5512"/>
                  <a:gd name="T59" fmla="*/ 1931 h 2760"/>
                  <a:gd name="T60" fmla="*/ 4465 w 5512"/>
                  <a:gd name="T61" fmla="*/ 2094 h 2760"/>
                  <a:gd name="T62" fmla="*/ 4836 w 5512"/>
                  <a:gd name="T63" fmla="*/ 1814 h 2760"/>
                  <a:gd name="T64" fmla="*/ 5225 w 5512"/>
                  <a:gd name="T65" fmla="*/ 1785 h 2760"/>
                  <a:gd name="T66" fmla="*/ 5367 w 5512"/>
                  <a:gd name="T67" fmla="*/ 1571 h 2760"/>
                  <a:gd name="T68" fmla="*/ 5512 w 5512"/>
                  <a:gd name="T69" fmla="*/ 1585 h 2760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0" t="0" r="r" b="b"/>
                <a:pathLst>
                  <a:path w="5512" h="2760">
                    <a:moveTo>
                      <a:pt x="240" y="0"/>
                    </a:moveTo>
                    <a:lnTo>
                      <a:pt x="0" y="336"/>
                    </a:lnTo>
                    <a:lnTo>
                      <a:pt x="82" y="821"/>
                    </a:lnTo>
                    <a:lnTo>
                      <a:pt x="243" y="873"/>
                    </a:lnTo>
                    <a:lnTo>
                      <a:pt x="473" y="1087"/>
                    </a:lnTo>
                    <a:lnTo>
                      <a:pt x="557" y="1441"/>
                    </a:lnTo>
                    <a:lnTo>
                      <a:pt x="839" y="1499"/>
                    </a:lnTo>
                    <a:lnTo>
                      <a:pt x="1258" y="1349"/>
                    </a:lnTo>
                    <a:lnTo>
                      <a:pt x="1307" y="1493"/>
                    </a:lnTo>
                    <a:lnTo>
                      <a:pt x="1621" y="1513"/>
                    </a:lnTo>
                    <a:lnTo>
                      <a:pt x="1862" y="1865"/>
                    </a:lnTo>
                    <a:lnTo>
                      <a:pt x="1668" y="2166"/>
                    </a:lnTo>
                    <a:lnTo>
                      <a:pt x="1308" y="2217"/>
                    </a:lnTo>
                    <a:lnTo>
                      <a:pt x="992" y="2172"/>
                    </a:lnTo>
                    <a:lnTo>
                      <a:pt x="903" y="2244"/>
                    </a:lnTo>
                    <a:lnTo>
                      <a:pt x="1008" y="2415"/>
                    </a:lnTo>
                    <a:lnTo>
                      <a:pt x="992" y="2538"/>
                    </a:lnTo>
                    <a:lnTo>
                      <a:pt x="1137" y="2760"/>
                    </a:lnTo>
                    <a:lnTo>
                      <a:pt x="1661" y="2623"/>
                    </a:lnTo>
                    <a:lnTo>
                      <a:pt x="1725" y="2492"/>
                    </a:lnTo>
                    <a:lnTo>
                      <a:pt x="1895" y="2551"/>
                    </a:lnTo>
                    <a:lnTo>
                      <a:pt x="2338" y="2448"/>
                    </a:lnTo>
                    <a:lnTo>
                      <a:pt x="2443" y="2714"/>
                    </a:lnTo>
                    <a:lnTo>
                      <a:pt x="2870" y="2541"/>
                    </a:lnTo>
                    <a:lnTo>
                      <a:pt x="3264" y="2591"/>
                    </a:lnTo>
                    <a:lnTo>
                      <a:pt x="3522" y="2427"/>
                    </a:lnTo>
                    <a:lnTo>
                      <a:pt x="3594" y="2081"/>
                    </a:lnTo>
                    <a:lnTo>
                      <a:pt x="4013" y="2087"/>
                    </a:lnTo>
                    <a:lnTo>
                      <a:pt x="4070" y="1924"/>
                    </a:lnTo>
                    <a:lnTo>
                      <a:pt x="4239" y="1931"/>
                    </a:lnTo>
                    <a:lnTo>
                      <a:pt x="4465" y="2094"/>
                    </a:lnTo>
                    <a:lnTo>
                      <a:pt x="4836" y="1814"/>
                    </a:lnTo>
                    <a:lnTo>
                      <a:pt x="5225" y="1785"/>
                    </a:lnTo>
                    <a:lnTo>
                      <a:pt x="5367" y="1571"/>
                    </a:lnTo>
                    <a:lnTo>
                      <a:pt x="5512" y="1585"/>
                    </a:lnTo>
                  </a:path>
                </a:pathLst>
              </a:custGeom>
              <a:noFill/>
              <a:ln w="1524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46" name="Freeform 8">
                <a:extLst>
                  <a:ext uri="{FF2B5EF4-FFF2-40B4-BE49-F238E27FC236}">
                    <a16:creationId xmlns:a16="http://schemas.microsoft.com/office/drawing/2014/main" id="{DC11B513-2765-4F1D-BC30-72B031270A04}"/>
                  </a:ext>
                </a:extLst>
              </p:cNvPr>
              <p:cNvSpPr>
                <a:spLocks/>
              </p:cNvSpPr>
              <p:nvPr userDrawn="1"/>
            </p:nvSpPr>
            <p:spPr bwMode="hidden">
              <a:xfrm>
                <a:off x="4840" y="984"/>
                <a:ext cx="790" cy="1189"/>
              </a:xfrm>
              <a:custGeom>
                <a:avLst/>
                <a:gdLst>
                  <a:gd name="T0" fmla="*/ 139 w 790"/>
                  <a:gd name="T1" fmla="*/ 0 h 1189"/>
                  <a:gd name="T2" fmla="*/ 210 w 790"/>
                  <a:gd name="T3" fmla="*/ 233 h 1189"/>
                  <a:gd name="T4" fmla="*/ 159 w 790"/>
                  <a:gd name="T5" fmla="*/ 643 h 1189"/>
                  <a:gd name="T6" fmla="*/ 454 w 790"/>
                  <a:gd name="T7" fmla="*/ 771 h 1189"/>
                  <a:gd name="T8" fmla="*/ 605 w 790"/>
                  <a:gd name="T9" fmla="*/ 1046 h 1189"/>
                  <a:gd name="T10" fmla="*/ 790 w 790"/>
                  <a:gd name="T11" fmla="*/ 1189 h 1189"/>
                  <a:gd name="T12" fmla="*/ 540 w 790"/>
                  <a:gd name="T13" fmla="*/ 1111 h 1189"/>
                  <a:gd name="T14" fmla="*/ 363 w 790"/>
                  <a:gd name="T15" fmla="*/ 883 h 1189"/>
                  <a:gd name="T16" fmla="*/ 139 w 790"/>
                  <a:gd name="T17" fmla="*/ 852 h 1189"/>
                  <a:gd name="T18" fmla="*/ 0 w 790"/>
                  <a:gd name="T19" fmla="*/ 499 h 1189"/>
                  <a:gd name="T20" fmla="*/ 48 w 790"/>
                  <a:gd name="T21" fmla="*/ 209 h 1189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790" h="1189">
                    <a:moveTo>
                      <a:pt x="139" y="0"/>
                    </a:moveTo>
                    <a:lnTo>
                      <a:pt x="210" y="233"/>
                    </a:lnTo>
                    <a:lnTo>
                      <a:pt x="159" y="643"/>
                    </a:lnTo>
                    <a:lnTo>
                      <a:pt x="454" y="771"/>
                    </a:lnTo>
                    <a:lnTo>
                      <a:pt x="605" y="1046"/>
                    </a:lnTo>
                    <a:lnTo>
                      <a:pt x="790" y="1189"/>
                    </a:lnTo>
                    <a:lnTo>
                      <a:pt x="540" y="1111"/>
                    </a:lnTo>
                    <a:lnTo>
                      <a:pt x="363" y="883"/>
                    </a:lnTo>
                    <a:lnTo>
                      <a:pt x="139" y="852"/>
                    </a:lnTo>
                    <a:lnTo>
                      <a:pt x="0" y="499"/>
                    </a:lnTo>
                    <a:lnTo>
                      <a:pt x="48" y="209"/>
                    </a:lnTo>
                  </a:path>
                </a:pathLst>
              </a:custGeom>
              <a:noFill/>
              <a:ln w="1524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47" name="Freeform 9">
                <a:extLst>
                  <a:ext uri="{FF2B5EF4-FFF2-40B4-BE49-F238E27FC236}">
                    <a16:creationId xmlns:a16="http://schemas.microsoft.com/office/drawing/2014/main" id="{31C28A6C-BC93-4F5A-9FDD-AFB84525594F}"/>
                  </a:ext>
                </a:extLst>
              </p:cNvPr>
              <p:cNvSpPr>
                <a:spLocks/>
              </p:cNvSpPr>
              <p:nvPr userDrawn="1"/>
            </p:nvSpPr>
            <p:spPr bwMode="hidden">
              <a:xfrm>
                <a:off x="5173" y="896"/>
                <a:ext cx="579" cy="1117"/>
              </a:xfrm>
              <a:custGeom>
                <a:avLst/>
                <a:gdLst>
                  <a:gd name="T0" fmla="*/ 0 w 579"/>
                  <a:gd name="T1" fmla="*/ 0 h 1117"/>
                  <a:gd name="T2" fmla="*/ 128 w 579"/>
                  <a:gd name="T3" fmla="*/ 328 h 1117"/>
                  <a:gd name="T4" fmla="*/ 9 w 579"/>
                  <a:gd name="T5" fmla="*/ 659 h 1117"/>
                  <a:gd name="T6" fmla="*/ 40 w 579"/>
                  <a:gd name="T7" fmla="*/ 763 h 1117"/>
                  <a:gd name="T8" fmla="*/ 234 w 579"/>
                  <a:gd name="T9" fmla="*/ 739 h 1117"/>
                  <a:gd name="T10" fmla="*/ 344 w 579"/>
                  <a:gd name="T11" fmla="*/ 1055 h 1117"/>
                  <a:gd name="T12" fmla="*/ 579 w 579"/>
                  <a:gd name="T13" fmla="*/ 1117 h 111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579" h="1117">
                    <a:moveTo>
                      <a:pt x="0" y="0"/>
                    </a:moveTo>
                    <a:lnTo>
                      <a:pt x="128" y="328"/>
                    </a:lnTo>
                    <a:lnTo>
                      <a:pt x="9" y="659"/>
                    </a:lnTo>
                    <a:lnTo>
                      <a:pt x="40" y="763"/>
                    </a:lnTo>
                    <a:lnTo>
                      <a:pt x="234" y="739"/>
                    </a:lnTo>
                    <a:lnTo>
                      <a:pt x="344" y="1055"/>
                    </a:lnTo>
                    <a:lnTo>
                      <a:pt x="579" y="1117"/>
                    </a:lnTo>
                  </a:path>
                </a:pathLst>
              </a:custGeom>
              <a:noFill/>
              <a:ln w="1651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48" name="Freeform 10">
                <a:extLst>
                  <a:ext uri="{FF2B5EF4-FFF2-40B4-BE49-F238E27FC236}">
                    <a16:creationId xmlns:a16="http://schemas.microsoft.com/office/drawing/2014/main" id="{4ED181C7-0A09-4753-8492-C91341FEECB2}"/>
                  </a:ext>
                </a:extLst>
              </p:cNvPr>
              <p:cNvSpPr>
                <a:spLocks/>
              </p:cNvSpPr>
              <p:nvPr userDrawn="1"/>
            </p:nvSpPr>
            <p:spPr bwMode="hidden">
              <a:xfrm>
                <a:off x="3291" y="968"/>
                <a:ext cx="2471" cy="2396"/>
              </a:xfrm>
              <a:custGeom>
                <a:avLst/>
                <a:gdLst>
                  <a:gd name="T0" fmla="*/ 1118 w 2471"/>
                  <a:gd name="T1" fmla="*/ 0 h 2396"/>
                  <a:gd name="T2" fmla="*/ 1179 w 2471"/>
                  <a:gd name="T3" fmla="*/ 225 h 2396"/>
                  <a:gd name="T4" fmla="*/ 1393 w 2471"/>
                  <a:gd name="T5" fmla="*/ 339 h 2396"/>
                  <a:gd name="T6" fmla="*/ 1404 w 2471"/>
                  <a:gd name="T7" fmla="*/ 548 h 2396"/>
                  <a:gd name="T8" fmla="*/ 1342 w 2471"/>
                  <a:gd name="T9" fmla="*/ 732 h 2396"/>
                  <a:gd name="T10" fmla="*/ 1434 w 2471"/>
                  <a:gd name="T11" fmla="*/ 925 h 2396"/>
                  <a:gd name="T12" fmla="*/ 1455 w 2471"/>
                  <a:gd name="T13" fmla="*/ 1109 h 2396"/>
                  <a:gd name="T14" fmla="*/ 1311 w 2471"/>
                  <a:gd name="T15" fmla="*/ 1142 h 2396"/>
                  <a:gd name="T16" fmla="*/ 926 w 2471"/>
                  <a:gd name="T17" fmla="*/ 1384 h 2396"/>
                  <a:gd name="T18" fmla="*/ 975 w 2471"/>
                  <a:gd name="T19" fmla="*/ 1456 h 2396"/>
                  <a:gd name="T20" fmla="*/ 956 w 2471"/>
                  <a:gd name="T21" fmla="*/ 1624 h 2396"/>
                  <a:gd name="T22" fmla="*/ 782 w 2471"/>
                  <a:gd name="T23" fmla="*/ 1817 h 2396"/>
                  <a:gd name="T24" fmla="*/ 539 w 2471"/>
                  <a:gd name="T25" fmla="*/ 1978 h 2396"/>
                  <a:gd name="T26" fmla="*/ 152 w 2471"/>
                  <a:gd name="T27" fmla="*/ 2026 h 2396"/>
                  <a:gd name="T28" fmla="*/ 19 w 2471"/>
                  <a:gd name="T29" fmla="*/ 2251 h 2396"/>
                  <a:gd name="T30" fmla="*/ 0 w 2471"/>
                  <a:gd name="T31" fmla="*/ 2396 h 2396"/>
                  <a:gd name="T32" fmla="*/ 213 w 2471"/>
                  <a:gd name="T33" fmla="*/ 2179 h 2396"/>
                  <a:gd name="T34" fmla="*/ 629 w 2471"/>
                  <a:gd name="T35" fmla="*/ 2090 h 2396"/>
                  <a:gd name="T36" fmla="*/ 894 w 2471"/>
                  <a:gd name="T37" fmla="*/ 1906 h 2396"/>
                  <a:gd name="T38" fmla="*/ 1230 w 2471"/>
                  <a:gd name="T39" fmla="*/ 1986 h 2396"/>
                  <a:gd name="T40" fmla="*/ 1668 w 2471"/>
                  <a:gd name="T41" fmla="*/ 1906 h 2396"/>
                  <a:gd name="T42" fmla="*/ 1983 w 2471"/>
                  <a:gd name="T43" fmla="*/ 1745 h 2396"/>
                  <a:gd name="T44" fmla="*/ 2014 w 2471"/>
                  <a:gd name="T45" fmla="*/ 1600 h 2396"/>
                  <a:gd name="T46" fmla="*/ 2237 w 2471"/>
                  <a:gd name="T47" fmla="*/ 1496 h 2396"/>
                  <a:gd name="T48" fmla="*/ 2359 w 2471"/>
                  <a:gd name="T49" fmla="*/ 1552 h 2396"/>
                  <a:gd name="T50" fmla="*/ 2471 w 2471"/>
                  <a:gd name="T51" fmla="*/ 1479 h 239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</a:gdLst>
                <a:ahLst/>
                <a:cxnLst>
                  <a:cxn ang="T52">
                    <a:pos x="T0" y="T1"/>
                  </a:cxn>
                  <a:cxn ang="T53">
                    <a:pos x="T2" y="T3"/>
                  </a:cxn>
                  <a:cxn ang="T54">
                    <a:pos x="T4" y="T5"/>
                  </a:cxn>
                  <a:cxn ang="T55">
                    <a:pos x="T6" y="T7"/>
                  </a:cxn>
                  <a:cxn ang="T56">
                    <a:pos x="T8" y="T9"/>
                  </a:cxn>
                  <a:cxn ang="T57">
                    <a:pos x="T10" y="T11"/>
                  </a:cxn>
                  <a:cxn ang="T58">
                    <a:pos x="T12" y="T13"/>
                  </a:cxn>
                  <a:cxn ang="T59">
                    <a:pos x="T14" y="T15"/>
                  </a:cxn>
                  <a:cxn ang="T60">
                    <a:pos x="T16" y="T17"/>
                  </a:cxn>
                  <a:cxn ang="T61">
                    <a:pos x="T18" y="T19"/>
                  </a:cxn>
                  <a:cxn ang="T62">
                    <a:pos x="T20" y="T21"/>
                  </a:cxn>
                  <a:cxn ang="T63">
                    <a:pos x="T22" y="T23"/>
                  </a:cxn>
                  <a:cxn ang="T64">
                    <a:pos x="T24" y="T25"/>
                  </a:cxn>
                  <a:cxn ang="T65">
                    <a:pos x="T26" y="T27"/>
                  </a:cxn>
                  <a:cxn ang="T66">
                    <a:pos x="T28" y="T29"/>
                  </a:cxn>
                  <a:cxn ang="T67">
                    <a:pos x="T30" y="T31"/>
                  </a:cxn>
                  <a:cxn ang="T68">
                    <a:pos x="T32" y="T33"/>
                  </a:cxn>
                  <a:cxn ang="T69">
                    <a:pos x="T34" y="T35"/>
                  </a:cxn>
                  <a:cxn ang="T70">
                    <a:pos x="T36" y="T37"/>
                  </a:cxn>
                  <a:cxn ang="T71">
                    <a:pos x="T38" y="T39"/>
                  </a:cxn>
                  <a:cxn ang="T72">
                    <a:pos x="T40" y="T41"/>
                  </a:cxn>
                  <a:cxn ang="T73">
                    <a:pos x="T42" y="T43"/>
                  </a:cxn>
                  <a:cxn ang="T74">
                    <a:pos x="T44" y="T45"/>
                  </a:cxn>
                  <a:cxn ang="T75">
                    <a:pos x="T46" y="T47"/>
                  </a:cxn>
                  <a:cxn ang="T76">
                    <a:pos x="T48" y="T49"/>
                  </a:cxn>
                  <a:cxn ang="T77">
                    <a:pos x="T50" y="T51"/>
                  </a:cxn>
                </a:cxnLst>
                <a:rect l="0" t="0" r="r" b="b"/>
                <a:pathLst>
                  <a:path w="2471" h="2396">
                    <a:moveTo>
                      <a:pt x="1118" y="0"/>
                    </a:moveTo>
                    <a:lnTo>
                      <a:pt x="1179" y="225"/>
                    </a:lnTo>
                    <a:lnTo>
                      <a:pt x="1393" y="339"/>
                    </a:lnTo>
                    <a:lnTo>
                      <a:pt x="1404" y="548"/>
                    </a:lnTo>
                    <a:lnTo>
                      <a:pt x="1342" y="732"/>
                    </a:lnTo>
                    <a:lnTo>
                      <a:pt x="1434" y="925"/>
                    </a:lnTo>
                    <a:lnTo>
                      <a:pt x="1455" y="1109"/>
                    </a:lnTo>
                    <a:lnTo>
                      <a:pt x="1311" y="1142"/>
                    </a:lnTo>
                    <a:lnTo>
                      <a:pt x="926" y="1384"/>
                    </a:lnTo>
                    <a:lnTo>
                      <a:pt x="975" y="1456"/>
                    </a:lnTo>
                    <a:lnTo>
                      <a:pt x="956" y="1624"/>
                    </a:lnTo>
                    <a:lnTo>
                      <a:pt x="782" y="1817"/>
                    </a:lnTo>
                    <a:lnTo>
                      <a:pt x="539" y="1978"/>
                    </a:lnTo>
                    <a:lnTo>
                      <a:pt x="152" y="2026"/>
                    </a:lnTo>
                    <a:lnTo>
                      <a:pt x="19" y="2251"/>
                    </a:lnTo>
                    <a:lnTo>
                      <a:pt x="0" y="2396"/>
                    </a:lnTo>
                    <a:lnTo>
                      <a:pt x="213" y="2179"/>
                    </a:lnTo>
                    <a:lnTo>
                      <a:pt x="629" y="2090"/>
                    </a:lnTo>
                    <a:lnTo>
                      <a:pt x="894" y="1906"/>
                    </a:lnTo>
                    <a:lnTo>
                      <a:pt x="1230" y="1986"/>
                    </a:lnTo>
                    <a:lnTo>
                      <a:pt x="1668" y="1906"/>
                    </a:lnTo>
                    <a:lnTo>
                      <a:pt x="1983" y="1745"/>
                    </a:lnTo>
                    <a:lnTo>
                      <a:pt x="2014" y="1600"/>
                    </a:lnTo>
                    <a:lnTo>
                      <a:pt x="2237" y="1496"/>
                    </a:lnTo>
                    <a:lnTo>
                      <a:pt x="2359" y="1552"/>
                    </a:lnTo>
                    <a:lnTo>
                      <a:pt x="2471" y="1479"/>
                    </a:lnTo>
                  </a:path>
                </a:pathLst>
              </a:custGeom>
              <a:noFill/>
              <a:ln w="1651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49" name="Freeform 11">
                <a:extLst>
                  <a:ext uri="{FF2B5EF4-FFF2-40B4-BE49-F238E27FC236}">
                    <a16:creationId xmlns:a16="http://schemas.microsoft.com/office/drawing/2014/main" id="{99E30E8A-9735-4FF0-A760-39B91F2977ED}"/>
                  </a:ext>
                </a:extLst>
              </p:cNvPr>
              <p:cNvSpPr>
                <a:spLocks/>
              </p:cNvSpPr>
              <p:nvPr userDrawn="1"/>
            </p:nvSpPr>
            <p:spPr bwMode="hidden">
              <a:xfrm>
                <a:off x="2366" y="1067"/>
                <a:ext cx="1399" cy="1349"/>
              </a:xfrm>
              <a:custGeom>
                <a:avLst/>
                <a:gdLst>
                  <a:gd name="T0" fmla="*/ 620 w 1399"/>
                  <a:gd name="T1" fmla="*/ 155 h 1349"/>
                  <a:gd name="T2" fmla="*/ 421 w 1399"/>
                  <a:gd name="T3" fmla="*/ 155 h 1349"/>
                  <a:gd name="T4" fmla="*/ 205 w 1399"/>
                  <a:gd name="T5" fmla="*/ 507 h 1349"/>
                  <a:gd name="T6" fmla="*/ 0 w 1399"/>
                  <a:gd name="T7" fmla="*/ 673 h 1349"/>
                  <a:gd name="T8" fmla="*/ 487 w 1399"/>
                  <a:gd name="T9" fmla="*/ 783 h 1349"/>
                  <a:gd name="T10" fmla="*/ 425 w 1399"/>
                  <a:gd name="T11" fmla="*/ 1009 h 1349"/>
                  <a:gd name="T12" fmla="*/ 617 w 1399"/>
                  <a:gd name="T13" fmla="*/ 1086 h 1349"/>
                  <a:gd name="T14" fmla="*/ 498 w 1399"/>
                  <a:gd name="T15" fmla="*/ 1349 h 1349"/>
                  <a:gd name="T16" fmla="*/ 961 w 1399"/>
                  <a:gd name="T17" fmla="*/ 1035 h 1349"/>
                  <a:gd name="T18" fmla="*/ 926 w 1399"/>
                  <a:gd name="T19" fmla="*/ 776 h 1349"/>
                  <a:gd name="T20" fmla="*/ 1181 w 1399"/>
                  <a:gd name="T21" fmla="*/ 749 h 1349"/>
                  <a:gd name="T22" fmla="*/ 1399 w 1399"/>
                  <a:gd name="T23" fmla="*/ 601 h 1349"/>
                  <a:gd name="T24" fmla="*/ 1315 w 1399"/>
                  <a:gd name="T25" fmla="*/ 416 h 1349"/>
                  <a:gd name="T26" fmla="*/ 1341 w 1399"/>
                  <a:gd name="T27" fmla="*/ 196 h 1349"/>
                  <a:gd name="T28" fmla="*/ 1171 w 1399"/>
                  <a:gd name="T29" fmla="*/ 164 h 1349"/>
                  <a:gd name="T30" fmla="*/ 928 w 1399"/>
                  <a:gd name="T31" fmla="*/ 0 h 1349"/>
                  <a:gd name="T32" fmla="*/ 620 w 1399"/>
                  <a:gd name="T33" fmla="*/ 155 h 1349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1399" h="1349">
                    <a:moveTo>
                      <a:pt x="620" y="155"/>
                    </a:moveTo>
                    <a:lnTo>
                      <a:pt x="421" y="155"/>
                    </a:lnTo>
                    <a:lnTo>
                      <a:pt x="205" y="507"/>
                    </a:lnTo>
                    <a:lnTo>
                      <a:pt x="0" y="673"/>
                    </a:lnTo>
                    <a:lnTo>
                      <a:pt x="487" y="783"/>
                    </a:lnTo>
                    <a:lnTo>
                      <a:pt x="425" y="1009"/>
                    </a:lnTo>
                    <a:lnTo>
                      <a:pt x="617" y="1086"/>
                    </a:lnTo>
                    <a:lnTo>
                      <a:pt x="498" y="1349"/>
                    </a:lnTo>
                    <a:lnTo>
                      <a:pt x="961" y="1035"/>
                    </a:lnTo>
                    <a:lnTo>
                      <a:pt x="926" y="776"/>
                    </a:lnTo>
                    <a:lnTo>
                      <a:pt x="1181" y="749"/>
                    </a:lnTo>
                    <a:lnTo>
                      <a:pt x="1399" y="601"/>
                    </a:lnTo>
                    <a:lnTo>
                      <a:pt x="1315" y="416"/>
                    </a:lnTo>
                    <a:lnTo>
                      <a:pt x="1341" y="196"/>
                    </a:lnTo>
                    <a:lnTo>
                      <a:pt x="1171" y="164"/>
                    </a:lnTo>
                    <a:lnTo>
                      <a:pt x="928" y="0"/>
                    </a:lnTo>
                    <a:lnTo>
                      <a:pt x="620" y="155"/>
                    </a:lnTo>
                    <a:close/>
                  </a:path>
                </a:pathLst>
              </a:custGeom>
              <a:noFill/>
              <a:ln w="1778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50" name="Freeform 12">
                <a:extLst>
                  <a:ext uri="{FF2B5EF4-FFF2-40B4-BE49-F238E27FC236}">
                    <a16:creationId xmlns:a16="http://schemas.microsoft.com/office/drawing/2014/main" id="{48B85DE5-3759-470A-87A4-42C9CA289E4E}"/>
                  </a:ext>
                </a:extLst>
              </p:cNvPr>
              <p:cNvSpPr>
                <a:spLocks/>
              </p:cNvSpPr>
              <p:nvPr userDrawn="1"/>
            </p:nvSpPr>
            <p:spPr bwMode="hidden">
              <a:xfrm>
                <a:off x="4275" y="2031"/>
                <a:ext cx="1256" cy="810"/>
              </a:xfrm>
              <a:custGeom>
                <a:avLst/>
                <a:gdLst>
                  <a:gd name="T0" fmla="*/ 719 w 1256"/>
                  <a:gd name="T1" fmla="*/ 183 h 810"/>
                  <a:gd name="T2" fmla="*/ 760 w 1256"/>
                  <a:gd name="T3" fmla="*/ 33 h 810"/>
                  <a:gd name="T4" fmla="*/ 884 w 1256"/>
                  <a:gd name="T5" fmla="*/ 0 h 810"/>
                  <a:gd name="T6" fmla="*/ 983 w 1256"/>
                  <a:gd name="T7" fmla="*/ 78 h 810"/>
                  <a:gd name="T8" fmla="*/ 1082 w 1256"/>
                  <a:gd name="T9" fmla="*/ 248 h 810"/>
                  <a:gd name="T10" fmla="*/ 1256 w 1256"/>
                  <a:gd name="T11" fmla="*/ 229 h 810"/>
                  <a:gd name="T12" fmla="*/ 1248 w 1256"/>
                  <a:gd name="T13" fmla="*/ 359 h 810"/>
                  <a:gd name="T14" fmla="*/ 1016 w 1256"/>
                  <a:gd name="T15" fmla="*/ 431 h 810"/>
                  <a:gd name="T16" fmla="*/ 879 w 1256"/>
                  <a:gd name="T17" fmla="*/ 417 h 810"/>
                  <a:gd name="T18" fmla="*/ 719 w 1256"/>
                  <a:gd name="T19" fmla="*/ 481 h 810"/>
                  <a:gd name="T20" fmla="*/ 591 w 1256"/>
                  <a:gd name="T21" fmla="*/ 633 h 810"/>
                  <a:gd name="T22" fmla="*/ 423 w 1256"/>
                  <a:gd name="T23" fmla="*/ 537 h 810"/>
                  <a:gd name="T24" fmla="*/ 256 w 1256"/>
                  <a:gd name="T25" fmla="*/ 810 h 810"/>
                  <a:gd name="T26" fmla="*/ 66 w 1256"/>
                  <a:gd name="T27" fmla="*/ 764 h 810"/>
                  <a:gd name="T28" fmla="*/ 0 w 1256"/>
                  <a:gd name="T29" fmla="*/ 601 h 810"/>
                  <a:gd name="T30" fmla="*/ 157 w 1256"/>
                  <a:gd name="T31" fmla="*/ 483 h 810"/>
                  <a:gd name="T32" fmla="*/ 248 w 1256"/>
                  <a:gd name="T33" fmla="*/ 281 h 810"/>
                  <a:gd name="T34" fmla="*/ 438 w 1256"/>
                  <a:gd name="T35" fmla="*/ 150 h 810"/>
                  <a:gd name="T36" fmla="*/ 719 w 1256"/>
                  <a:gd name="T37" fmla="*/ 189 h 810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0" t="0" r="r" b="b"/>
                <a:pathLst>
                  <a:path w="1256" h="810">
                    <a:moveTo>
                      <a:pt x="719" y="183"/>
                    </a:moveTo>
                    <a:lnTo>
                      <a:pt x="760" y="33"/>
                    </a:lnTo>
                    <a:lnTo>
                      <a:pt x="884" y="0"/>
                    </a:lnTo>
                    <a:lnTo>
                      <a:pt x="983" y="78"/>
                    </a:lnTo>
                    <a:lnTo>
                      <a:pt x="1082" y="248"/>
                    </a:lnTo>
                    <a:lnTo>
                      <a:pt x="1256" y="229"/>
                    </a:lnTo>
                    <a:lnTo>
                      <a:pt x="1248" y="359"/>
                    </a:lnTo>
                    <a:lnTo>
                      <a:pt x="1016" y="431"/>
                    </a:lnTo>
                    <a:lnTo>
                      <a:pt x="879" y="417"/>
                    </a:lnTo>
                    <a:lnTo>
                      <a:pt x="719" y="481"/>
                    </a:lnTo>
                    <a:lnTo>
                      <a:pt x="591" y="633"/>
                    </a:lnTo>
                    <a:lnTo>
                      <a:pt x="423" y="537"/>
                    </a:lnTo>
                    <a:lnTo>
                      <a:pt x="256" y="810"/>
                    </a:lnTo>
                    <a:lnTo>
                      <a:pt x="66" y="764"/>
                    </a:lnTo>
                    <a:lnTo>
                      <a:pt x="0" y="601"/>
                    </a:lnTo>
                    <a:lnTo>
                      <a:pt x="157" y="483"/>
                    </a:lnTo>
                    <a:lnTo>
                      <a:pt x="248" y="281"/>
                    </a:lnTo>
                    <a:lnTo>
                      <a:pt x="438" y="150"/>
                    </a:lnTo>
                    <a:lnTo>
                      <a:pt x="719" y="189"/>
                    </a:lnTo>
                  </a:path>
                </a:pathLst>
              </a:custGeom>
              <a:noFill/>
              <a:ln w="1778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51" name="Freeform 13">
                <a:extLst>
                  <a:ext uri="{FF2B5EF4-FFF2-40B4-BE49-F238E27FC236}">
                    <a16:creationId xmlns:a16="http://schemas.microsoft.com/office/drawing/2014/main" id="{E9EE1D09-259E-483A-A1FA-78284F6C7179}"/>
                  </a:ext>
                </a:extLst>
              </p:cNvPr>
              <p:cNvSpPr>
                <a:spLocks/>
              </p:cNvSpPr>
              <p:nvPr userDrawn="1"/>
            </p:nvSpPr>
            <p:spPr bwMode="hidden">
              <a:xfrm>
                <a:off x="2914" y="3476"/>
                <a:ext cx="2848" cy="788"/>
              </a:xfrm>
              <a:custGeom>
                <a:avLst/>
                <a:gdLst>
                  <a:gd name="T0" fmla="*/ 2838 w 2848"/>
                  <a:gd name="T1" fmla="*/ 16 h 788"/>
                  <a:gd name="T2" fmla="*/ 2493 w 2848"/>
                  <a:gd name="T3" fmla="*/ 0 h 788"/>
                  <a:gd name="T4" fmla="*/ 2278 w 2848"/>
                  <a:gd name="T5" fmla="*/ 81 h 788"/>
                  <a:gd name="T6" fmla="*/ 1936 w 2848"/>
                  <a:gd name="T7" fmla="*/ 44 h 788"/>
                  <a:gd name="T8" fmla="*/ 1739 w 2848"/>
                  <a:gd name="T9" fmla="*/ 354 h 788"/>
                  <a:gd name="T10" fmla="*/ 1600 w 2848"/>
                  <a:gd name="T11" fmla="*/ 212 h 788"/>
                  <a:gd name="T12" fmla="*/ 1352 w 2848"/>
                  <a:gd name="T13" fmla="*/ 308 h 788"/>
                  <a:gd name="T14" fmla="*/ 1445 w 2848"/>
                  <a:gd name="T15" fmla="*/ 515 h 788"/>
                  <a:gd name="T16" fmla="*/ 1072 w 2848"/>
                  <a:gd name="T17" fmla="*/ 412 h 788"/>
                  <a:gd name="T18" fmla="*/ 888 w 2848"/>
                  <a:gd name="T19" fmla="*/ 540 h 788"/>
                  <a:gd name="T20" fmla="*/ 0 w 2848"/>
                  <a:gd name="T21" fmla="*/ 660 h 788"/>
                  <a:gd name="T22" fmla="*/ 288 w 2848"/>
                  <a:gd name="T23" fmla="*/ 788 h 788"/>
                  <a:gd name="T24" fmla="*/ 1040 w 2848"/>
                  <a:gd name="T25" fmla="*/ 676 h 788"/>
                  <a:gd name="T26" fmla="*/ 1272 w 2848"/>
                  <a:gd name="T27" fmla="*/ 748 h 788"/>
                  <a:gd name="T28" fmla="*/ 2096 w 2848"/>
                  <a:gd name="T29" fmla="*/ 691 h 788"/>
                  <a:gd name="T30" fmla="*/ 2320 w 2848"/>
                  <a:gd name="T31" fmla="*/ 748 h 788"/>
                  <a:gd name="T32" fmla="*/ 2456 w 2848"/>
                  <a:gd name="T33" fmla="*/ 596 h 788"/>
                  <a:gd name="T34" fmla="*/ 2712 w 2848"/>
                  <a:gd name="T35" fmla="*/ 716 h 788"/>
                  <a:gd name="T36" fmla="*/ 2716 w 2848"/>
                  <a:gd name="T37" fmla="*/ 339 h 788"/>
                  <a:gd name="T38" fmla="*/ 2848 w 2848"/>
                  <a:gd name="T39" fmla="*/ 258 h 788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2848" h="788">
                    <a:moveTo>
                      <a:pt x="2838" y="16"/>
                    </a:moveTo>
                    <a:lnTo>
                      <a:pt x="2493" y="0"/>
                    </a:lnTo>
                    <a:lnTo>
                      <a:pt x="2278" y="81"/>
                    </a:lnTo>
                    <a:lnTo>
                      <a:pt x="1936" y="44"/>
                    </a:lnTo>
                    <a:lnTo>
                      <a:pt x="1739" y="354"/>
                    </a:lnTo>
                    <a:lnTo>
                      <a:pt x="1600" y="212"/>
                    </a:lnTo>
                    <a:lnTo>
                      <a:pt x="1352" y="308"/>
                    </a:lnTo>
                    <a:lnTo>
                      <a:pt x="1445" y="515"/>
                    </a:lnTo>
                    <a:lnTo>
                      <a:pt x="1072" y="412"/>
                    </a:lnTo>
                    <a:lnTo>
                      <a:pt x="888" y="540"/>
                    </a:lnTo>
                    <a:lnTo>
                      <a:pt x="0" y="660"/>
                    </a:lnTo>
                    <a:lnTo>
                      <a:pt x="288" y="788"/>
                    </a:lnTo>
                    <a:lnTo>
                      <a:pt x="1040" y="676"/>
                    </a:lnTo>
                    <a:lnTo>
                      <a:pt x="1272" y="748"/>
                    </a:lnTo>
                    <a:lnTo>
                      <a:pt x="2096" y="691"/>
                    </a:lnTo>
                    <a:lnTo>
                      <a:pt x="2320" y="748"/>
                    </a:lnTo>
                    <a:lnTo>
                      <a:pt x="2456" y="596"/>
                    </a:lnTo>
                    <a:lnTo>
                      <a:pt x="2712" y="716"/>
                    </a:lnTo>
                    <a:lnTo>
                      <a:pt x="2716" y="339"/>
                    </a:lnTo>
                    <a:lnTo>
                      <a:pt x="2848" y="258"/>
                    </a:lnTo>
                  </a:path>
                </a:pathLst>
              </a:custGeom>
              <a:noFill/>
              <a:ln w="1778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52" name="Freeform 14">
                <a:extLst>
                  <a:ext uri="{FF2B5EF4-FFF2-40B4-BE49-F238E27FC236}">
                    <a16:creationId xmlns:a16="http://schemas.microsoft.com/office/drawing/2014/main" id="{CB3786D3-F3B6-4D55-8CDB-BA1E5BAEC094}"/>
                  </a:ext>
                </a:extLst>
              </p:cNvPr>
              <p:cNvSpPr>
                <a:spLocks/>
              </p:cNvSpPr>
              <p:nvPr userDrawn="1"/>
            </p:nvSpPr>
            <p:spPr bwMode="hidden">
              <a:xfrm>
                <a:off x="5443" y="922"/>
                <a:ext cx="319" cy="854"/>
              </a:xfrm>
              <a:custGeom>
                <a:avLst/>
                <a:gdLst>
                  <a:gd name="T0" fmla="*/ 0 w 319"/>
                  <a:gd name="T1" fmla="*/ 0 h 854"/>
                  <a:gd name="T2" fmla="*/ 106 w 319"/>
                  <a:gd name="T3" fmla="*/ 313 h 854"/>
                  <a:gd name="T4" fmla="*/ 106 w 319"/>
                  <a:gd name="T5" fmla="*/ 634 h 854"/>
                  <a:gd name="T6" fmla="*/ 268 w 319"/>
                  <a:gd name="T7" fmla="*/ 854 h 854"/>
                  <a:gd name="T8" fmla="*/ 278 w 319"/>
                  <a:gd name="T9" fmla="*/ 577 h 854"/>
                  <a:gd name="T10" fmla="*/ 238 w 319"/>
                  <a:gd name="T11" fmla="*/ 400 h 854"/>
                  <a:gd name="T12" fmla="*/ 319 w 319"/>
                  <a:gd name="T13" fmla="*/ 240 h 854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319" h="854">
                    <a:moveTo>
                      <a:pt x="0" y="0"/>
                    </a:moveTo>
                    <a:lnTo>
                      <a:pt x="106" y="313"/>
                    </a:lnTo>
                    <a:lnTo>
                      <a:pt x="106" y="634"/>
                    </a:lnTo>
                    <a:lnTo>
                      <a:pt x="268" y="854"/>
                    </a:lnTo>
                    <a:lnTo>
                      <a:pt x="278" y="577"/>
                    </a:lnTo>
                    <a:lnTo>
                      <a:pt x="238" y="400"/>
                    </a:lnTo>
                    <a:lnTo>
                      <a:pt x="319" y="240"/>
                    </a:lnTo>
                  </a:path>
                </a:pathLst>
              </a:custGeom>
              <a:noFill/>
              <a:ln w="1778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53" name="Freeform 15">
                <a:extLst>
                  <a:ext uri="{FF2B5EF4-FFF2-40B4-BE49-F238E27FC236}">
                    <a16:creationId xmlns:a16="http://schemas.microsoft.com/office/drawing/2014/main" id="{AF3C8212-DD03-482F-A4DC-A2F9A598A0ED}"/>
                  </a:ext>
                </a:extLst>
              </p:cNvPr>
              <p:cNvSpPr>
                <a:spLocks/>
              </p:cNvSpPr>
              <p:nvPr userDrawn="1"/>
            </p:nvSpPr>
            <p:spPr bwMode="hidden">
              <a:xfrm>
                <a:off x="4954" y="3568"/>
                <a:ext cx="646" cy="392"/>
              </a:xfrm>
              <a:custGeom>
                <a:avLst/>
                <a:gdLst>
                  <a:gd name="T0" fmla="*/ 504 w 646"/>
                  <a:gd name="T1" fmla="*/ 0 h 392"/>
                  <a:gd name="T2" fmla="*/ 320 w 646"/>
                  <a:gd name="T3" fmla="*/ 61 h 392"/>
                  <a:gd name="T4" fmla="*/ 238 w 646"/>
                  <a:gd name="T5" fmla="*/ 109 h 392"/>
                  <a:gd name="T6" fmla="*/ 144 w 646"/>
                  <a:gd name="T7" fmla="*/ 216 h 392"/>
                  <a:gd name="T8" fmla="*/ 0 w 646"/>
                  <a:gd name="T9" fmla="*/ 392 h 392"/>
                  <a:gd name="T10" fmla="*/ 360 w 646"/>
                  <a:gd name="T11" fmla="*/ 263 h 392"/>
                  <a:gd name="T12" fmla="*/ 432 w 646"/>
                  <a:gd name="T13" fmla="*/ 182 h 392"/>
                  <a:gd name="T14" fmla="*/ 646 w 646"/>
                  <a:gd name="T15" fmla="*/ 142 h 392"/>
                  <a:gd name="T16" fmla="*/ 504 w 646"/>
                  <a:gd name="T17" fmla="*/ 0 h 392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646" h="392">
                    <a:moveTo>
                      <a:pt x="504" y="0"/>
                    </a:moveTo>
                    <a:lnTo>
                      <a:pt x="320" y="61"/>
                    </a:lnTo>
                    <a:lnTo>
                      <a:pt x="238" y="109"/>
                    </a:lnTo>
                    <a:lnTo>
                      <a:pt x="144" y="216"/>
                    </a:lnTo>
                    <a:lnTo>
                      <a:pt x="0" y="392"/>
                    </a:lnTo>
                    <a:lnTo>
                      <a:pt x="360" y="263"/>
                    </a:lnTo>
                    <a:lnTo>
                      <a:pt x="432" y="182"/>
                    </a:lnTo>
                    <a:lnTo>
                      <a:pt x="646" y="142"/>
                    </a:lnTo>
                    <a:lnTo>
                      <a:pt x="504" y="0"/>
                    </a:lnTo>
                    <a:close/>
                  </a:path>
                </a:pathLst>
              </a:custGeom>
              <a:noFill/>
              <a:ln w="1778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54" name="Freeform 16">
                <a:extLst>
                  <a:ext uri="{FF2B5EF4-FFF2-40B4-BE49-F238E27FC236}">
                    <a16:creationId xmlns:a16="http://schemas.microsoft.com/office/drawing/2014/main" id="{22AE0DAE-15FA-45CC-8F99-DBFBAECF941B}"/>
                  </a:ext>
                </a:extLst>
              </p:cNvPr>
              <p:cNvSpPr>
                <a:spLocks/>
              </p:cNvSpPr>
              <p:nvPr userDrawn="1"/>
            </p:nvSpPr>
            <p:spPr bwMode="hidden">
              <a:xfrm>
                <a:off x="50" y="2400"/>
                <a:ext cx="2736" cy="1920"/>
              </a:xfrm>
              <a:custGeom>
                <a:avLst/>
                <a:gdLst>
                  <a:gd name="T0" fmla="*/ 0 w 2736"/>
                  <a:gd name="T1" fmla="*/ 0 h 1920"/>
                  <a:gd name="T2" fmla="*/ 96 w 2736"/>
                  <a:gd name="T3" fmla="*/ 336 h 1920"/>
                  <a:gd name="T4" fmla="*/ 384 w 2736"/>
                  <a:gd name="T5" fmla="*/ 384 h 1920"/>
                  <a:gd name="T6" fmla="*/ 576 w 2736"/>
                  <a:gd name="T7" fmla="*/ 720 h 1920"/>
                  <a:gd name="T8" fmla="*/ 528 w 2736"/>
                  <a:gd name="T9" fmla="*/ 960 h 1920"/>
                  <a:gd name="T10" fmla="*/ 672 w 2736"/>
                  <a:gd name="T11" fmla="*/ 1104 h 1920"/>
                  <a:gd name="T12" fmla="*/ 576 w 2736"/>
                  <a:gd name="T13" fmla="*/ 1392 h 1920"/>
                  <a:gd name="T14" fmla="*/ 624 w 2736"/>
                  <a:gd name="T15" fmla="*/ 1632 h 1920"/>
                  <a:gd name="T16" fmla="*/ 1488 w 2736"/>
                  <a:gd name="T17" fmla="*/ 1872 h 1920"/>
                  <a:gd name="T18" fmla="*/ 1680 w 2736"/>
                  <a:gd name="T19" fmla="*/ 1728 h 1920"/>
                  <a:gd name="T20" fmla="*/ 2208 w 2736"/>
                  <a:gd name="T21" fmla="*/ 1728 h 1920"/>
                  <a:gd name="T22" fmla="*/ 2304 w 2736"/>
                  <a:gd name="T23" fmla="*/ 1632 h 1920"/>
                  <a:gd name="T24" fmla="*/ 2736 w 2736"/>
                  <a:gd name="T25" fmla="*/ 1872 h 1920"/>
                  <a:gd name="T26" fmla="*/ 2640 w 2736"/>
                  <a:gd name="T27" fmla="*/ 1920 h 1920"/>
                  <a:gd name="T28" fmla="*/ 2304 w 2736"/>
                  <a:gd name="T29" fmla="*/ 1824 h 1920"/>
                  <a:gd name="T30" fmla="*/ 2160 w 2736"/>
                  <a:gd name="T31" fmla="*/ 1872 h 1920"/>
                  <a:gd name="T32" fmla="*/ 1632 w 2736"/>
                  <a:gd name="T33" fmla="*/ 1920 h 1920"/>
                  <a:gd name="T34" fmla="*/ 1440 w 2736"/>
                  <a:gd name="T35" fmla="*/ 1920 h 1920"/>
                  <a:gd name="T36" fmla="*/ 480 w 2736"/>
                  <a:gd name="T37" fmla="*/ 1824 h 1920"/>
                  <a:gd name="T38" fmla="*/ 192 w 2736"/>
                  <a:gd name="T39" fmla="*/ 1872 h 1920"/>
                  <a:gd name="T40" fmla="*/ 96 w 2736"/>
                  <a:gd name="T41" fmla="*/ 1680 h 1920"/>
                  <a:gd name="T42" fmla="*/ 288 w 2736"/>
                  <a:gd name="T43" fmla="*/ 1440 h 1920"/>
                  <a:gd name="T44" fmla="*/ 336 w 2736"/>
                  <a:gd name="T45" fmla="*/ 1104 h 1920"/>
                  <a:gd name="T46" fmla="*/ 144 w 2736"/>
                  <a:gd name="T47" fmla="*/ 864 h 1920"/>
                  <a:gd name="T48" fmla="*/ 240 w 2736"/>
                  <a:gd name="T49" fmla="*/ 624 h 1920"/>
                  <a:gd name="T50" fmla="*/ 48 w 2736"/>
                  <a:gd name="T51" fmla="*/ 528 h 1920"/>
                  <a:gd name="T52" fmla="*/ 0 w 2736"/>
                  <a:gd name="T53" fmla="*/ 0 h 1920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0" t="0" r="r" b="b"/>
                <a:pathLst>
                  <a:path w="2736" h="1920">
                    <a:moveTo>
                      <a:pt x="0" y="0"/>
                    </a:moveTo>
                    <a:lnTo>
                      <a:pt x="96" y="336"/>
                    </a:lnTo>
                    <a:lnTo>
                      <a:pt x="384" y="384"/>
                    </a:lnTo>
                    <a:lnTo>
                      <a:pt x="576" y="720"/>
                    </a:lnTo>
                    <a:lnTo>
                      <a:pt x="528" y="960"/>
                    </a:lnTo>
                    <a:lnTo>
                      <a:pt x="672" y="1104"/>
                    </a:lnTo>
                    <a:lnTo>
                      <a:pt x="576" y="1392"/>
                    </a:lnTo>
                    <a:lnTo>
                      <a:pt x="624" y="1632"/>
                    </a:lnTo>
                    <a:lnTo>
                      <a:pt x="1488" y="1872"/>
                    </a:lnTo>
                    <a:lnTo>
                      <a:pt x="1680" y="1728"/>
                    </a:lnTo>
                    <a:lnTo>
                      <a:pt x="2208" y="1728"/>
                    </a:lnTo>
                    <a:lnTo>
                      <a:pt x="2304" y="1632"/>
                    </a:lnTo>
                    <a:lnTo>
                      <a:pt x="2736" y="1872"/>
                    </a:lnTo>
                    <a:lnTo>
                      <a:pt x="2640" y="1920"/>
                    </a:lnTo>
                    <a:lnTo>
                      <a:pt x="2304" y="1824"/>
                    </a:lnTo>
                    <a:lnTo>
                      <a:pt x="2160" y="1872"/>
                    </a:lnTo>
                    <a:lnTo>
                      <a:pt x="1632" y="1920"/>
                    </a:lnTo>
                    <a:lnTo>
                      <a:pt x="1440" y="1920"/>
                    </a:lnTo>
                    <a:lnTo>
                      <a:pt x="480" y="1824"/>
                    </a:lnTo>
                    <a:lnTo>
                      <a:pt x="192" y="1872"/>
                    </a:lnTo>
                    <a:lnTo>
                      <a:pt x="96" y="1680"/>
                    </a:lnTo>
                    <a:lnTo>
                      <a:pt x="288" y="1440"/>
                    </a:lnTo>
                    <a:lnTo>
                      <a:pt x="336" y="1104"/>
                    </a:lnTo>
                    <a:lnTo>
                      <a:pt x="144" y="864"/>
                    </a:lnTo>
                    <a:lnTo>
                      <a:pt x="240" y="624"/>
                    </a:lnTo>
                    <a:lnTo>
                      <a:pt x="48" y="528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9525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1"/>
                        </a:gs>
                      </a:gsLst>
                      <a:lin ang="18900000" scaled="1"/>
                    </a:gra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</p:grpSp>
        <p:grpSp>
          <p:nvGrpSpPr>
            <p:cNvPr id="6" name="Group 17">
              <a:extLst>
                <a:ext uri="{FF2B5EF4-FFF2-40B4-BE49-F238E27FC236}">
                  <a16:creationId xmlns:a16="http://schemas.microsoft.com/office/drawing/2014/main" id="{3A8C9A60-9229-498C-8419-6D5ECF568889}"/>
                </a:ext>
              </a:extLst>
            </p:cNvPr>
            <p:cNvGrpSpPr>
              <a:grpSpLocks/>
            </p:cNvGrpSpPr>
            <p:nvPr userDrawn="1"/>
          </p:nvGrpSpPr>
          <p:grpSpPr bwMode="auto">
            <a:xfrm>
              <a:off x="0" y="2291"/>
              <a:ext cx="1385" cy="1702"/>
              <a:chOff x="0" y="2291"/>
              <a:chExt cx="1385" cy="1702"/>
            </a:xfrm>
          </p:grpSpPr>
          <p:sp>
            <p:nvSpPr>
              <p:cNvPr id="7" name="Rectangle 18">
                <a:extLst>
                  <a:ext uri="{FF2B5EF4-FFF2-40B4-BE49-F238E27FC236}">
                    <a16:creationId xmlns:a16="http://schemas.microsoft.com/office/drawing/2014/main" id="{4445663E-2B8E-4223-A19E-F7480BAD003C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6798887">
                <a:off x="63" y="3882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8" name="Rectangle 19">
                <a:extLst>
                  <a:ext uri="{FF2B5EF4-FFF2-40B4-BE49-F238E27FC236}">
                    <a16:creationId xmlns:a16="http://schemas.microsoft.com/office/drawing/2014/main" id="{9BBBCBC2-0374-407E-9769-D043F1DA4BAE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6798887">
                <a:off x="33" y="3880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9" name="Rectangle 20">
                <a:extLst>
                  <a:ext uri="{FF2B5EF4-FFF2-40B4-BE49-F238E27FC236}">
                    <a16:creationId xmlns:a16="http://schemas.microsoft.com/office/drawing/2014/main" id="{B4FD9852-5918-4E63-A0F6-64F982269EBD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6798887">
                <a:off x="7" y="3874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10" name="Rectangle 21">
                <a:extLst>
                  <a:ext uri="{FF2B5EF4-FFF2-40B4-BE49-F238E27FC236}">
                    <a16:creationId xmlns:a16="http://schemas.microsoft.com/office/drawing/2014/main" id="{53A6D35D-0F51-43CF-9533-E0E55C0E5F3C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5999912">
                <a:off x="209" y="3884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11" name="Rectangle 22">
                <a:extLst>
                  <a:ext uri="{FF2B5EF4-FFF2-40B4-BE49-F238E27FC236}">
                    <a16:creationId xmlns:a16="http://schemas.microsoft.com/office/drawing/2014/main" id="{9DB3CB1C-F69E-44AC-955E-2A9EC4C7490F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5999912">
                <a:off x="183" y="3888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12" name="Rectangle 23">
                <a:extLst>
                  <a:ext uri="{FF2B5EF4-FFF2-40B4-BE49-F238E27FC236}">
                    <a16:creationId xmlns:a16="http://schemas.microsoft.com/office/drawing/2014/main" id="{2B3BDF47-A2F5-4B8D-A4C4-E23D8D322F3F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6250138">
                <a:off x="153" y="3888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13" name="Rectangle 24">
                <a:extLst>
                  <a:ext uri="{FF2B5EF4-FFF2-40B4-BE49-F238E27FC236}">
                    <a16:creationId xmlns:a16="http://schemas.microsoft.com/office/drawing/2014/main" id="{441456C2-6DB1-4B80-B3AA-67DF0276DDFA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6238076">
                <a:off x="123" y="3886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14" name="Rectangle 25">
                <a:extLst>
                  <a:ext uri="{FF2B5EF4-FFF2-40B4-BE49-F238E27FC236}">
                    <a16:creationId xmlns:a16="http://schemas.microsoft.com/office/drawing/2014/main" id="{E2DD2202-54FC-45DC-8E9F-DD4D50725EB4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5380717">
                <a:off x="363" y="3868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15" name="Rectangle 26">
                <a:extLst>
                  <a:ext uri="{FF2B5EF4-FFF2-40B4-BE49-F238E27FC236}">
                    <a16:creationId xmlns:a16="http://schemas.microsoft.com/office/drawing/2014/main" id="{9EF4B351-9B1D-444A-A062-DC4867D19A2F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5380717">
                <a:off x="333" y="3872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16" name="Rectangle 27">
                <a:extLst>
                  <a:ext uri="{FF2B5EF4-FFF2-40B4-BE49-F238E27FC236}">
                    <a16:creationId xmlns:a16="http://schemas.microsoft.com/office/drawing/2014/main" id="{1CB76579-D6E8-4F12-914A-ABE759C5F669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5583200">
                <a:off x="303" y="3876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17" name="Rectangle 28">
                <a:extLst>
                  <a:ext uri="{FF2B5EF4-FFF2-40B4-BE49-F238E27FC236}">
                    <a16:creationId xmlns:a16="http://schemas.microsoft.com/office/drawing/2014/main" id="{1E6D55A3-4625-4F45-A45E-BB48D8696299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5737625">
                <a:off x="271" y="3882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18" name="Rectangle 29">
                <a:extLst>
                  <a:ext uri="{FF2B5EF4-FFF2-40B4-BE49-F238E27FC236}">
                    <a16:creationId xmlns:a16="http://schemas.microsoft.com/office/drawing/2014/main" id="{591C4325-05A8-4B1A-B27C-2E934A867E3C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4715477">
                <a:off x="517" y="3828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19" name="Rectangle 30">
                <a:extLst>
                  <a:ext uri="{FF2B5EF4-FFF2-40B4-BE49-F238E27FC236}">
                    <a16:creationId xmlns:a16="http://schemas.microsoft.com/office/drawing/2014/main" id="{A73B186B-DF8F-4523-AEC6-A0ADA624C41D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4924949">
                <a:off x="486" y="3834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20" name="Rectangle 31">
                <a:extLst>
                  <a:ext uri="{FF2B5EF4-FFF2-40B4-BE49-F238E27FC236}">
                    <a16:creationId xmlns:a16="http://schemas.microsoft.com/office/drawing/2014/main" id="{BEE132C2-1CFD-4025-9424-D9675215A124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4924949">
                <a:off x="456" y="3848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21" name="Rectangle 32">
                <a:extLst>
                  <a:ext uri="{FF2B5EF4-FFF2-40B4-BE49-F238E27FC236}">
                    <a16:creationId xmlns:a16="http://schemas.microsoft.com/office/drawing/2014/main" id="{51B5F69F-AEC7-40DD-A315-2AF3757549E3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5041352">
                <a:off x="427" y="3850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22" name="Rectangle 33">
                <a:extLst>
                  <a:ext uri="{FF2B5EF4-FFF2-40B4-BE49-F238E27FC236}">
                    <a16:creationId xmlns:a16="http://schemas.microsoft.com/office/drawing/2014/main" id="{D1DBA047-0491-4F12-BCE2-329D0B88D8AF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3816889">
                <a:off x="664" y="3762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23" name="Rectangle 34">
                <a:extLst>
                  <a:ext uri="{FF2B5EF4-FFF2-40B4-BE49-F238E27FC236}">
                    <a16:creationId xmlns:a16="http://schemas.microsoft.com/office/drawing/2014/main" id="{53857420-C3A9-480A-8AE1-B06BBEE7D596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3816889">
                <a:off x="634" y="3780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24" name="Rectangle 35">
                <a:extLst>
                  <a:ext uri="{FF2B5EF4-FFF2-40B4-BE49-F238E27FC236}">
                    <a16:creationId xmlns:a16="http://schemas.microsoft.com/office/drawing/2014/main" id="{B94F7E81-A6EF-4A44-99C1-F062308CA786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4104184">
                <a:off x="606" y="3790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25" name="Rectangle 36">
                <a:extLst>
                  <a:ext uri="{FF2B5EF4-FFF2-40B4-BE49-F238E27FC236}">
                    <a16:creationId xmlns:a16="http://schemas.microsoft.com/office/drawing/2014/main" id="{8FE3E7F9-51B2-425A-A43C-A6A78B78063D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4325343">
                <a:off x="575" y="3804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26" name="Rectangle 37">
                <a:extLst>
                  <a:ext uri="{FF2B5EF4-FFF2-40B4-BE49-F238E27FC236}">
                    <a16:creationId xmlns:a16="http://schemas.microsoft.com/office/drawing/2014/main" id="{05E9FB67-C5F8-4099-9F95-0EDB259B0128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3368036">
                <a:off x="800" y="3682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27" name="Rectangle 38">
                <a:extLst>
                  <a:ext uri="{FF2B5EF4-FFF2-40B4-BE49-F238E27FC236}">
                    <a16:creationId xmlns:a16="http://schemas.microsoft.com/office/drawing/2014/main" id="{241E6CC3-5ED0-4B07-B2A8-616CE1C862F5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3368036">
                <a:off x="772" y="3698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28" name="Rectangle 39">
                <a:extLst>
                  <a:ext uri="{FF2B5EF4-FFF2-40B4-BE49-F238E27FC236}">
                    <a16:creationId xmlns:a16="http://schemas.microsoft.com/office/drawing/2014/main" id="{38F3580C-A14D-4FDC-84A4-DD40365EE788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3368036">
                <a:off x="746" y="3716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29" name="Rectangle 40">
                <a:extLst>
                  <a:ext uri="{FF2B5EF4-FFF2-40B4-BE49-F238E27FC236}">
                    <a16:creationId xmlns:a16="http://schemas.microsoft.com/office/drawing/2014/main" id="{96DF5DB1-2E88-4197-B3A1-DA659A847DF5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3816889">
                <a:off x="717" y="3734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30" name="Rectangle 41">
                <a:extLst>
                  <a:ext uri="{FF2B5EF4-FFF2-40B4-BE49-F238E27FC236}">
                    <a16:creationId xmlns:a16="http://schemas.microsoft.com/office/drawing/2014/main" id="{041C3B33-E273-4F59-BE3C-9F0AB6CF3C41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2302266">
                <a:off x="923" y="3587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31" name="Rectangle 42">
                <a:extLst>
                  <a:ext uri="{FF2B5EF4-FFF2-40B4-BE49-F238E27FC236}">
                    <a16:creationId xmlns:a16="http://schemas.microsoft.com/office/drawing/2014/main" id="{15651D81-E1C7-44FA-B728-CC2AAF37EA08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2302266">
                <a:off x="899" y="3606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32" name="Rectangle 43">
                <a:extLst>
                  <a:ext uri="{FF2B5EF4-FFF2-40B4-BE49-F238E27FC236}">
                    <a16:creationId xmlns:a16="http://schemas.microsoft.com/office/drawing/2014/main" id="{1E582F2D-71A7-4296-9AAE-45CB4B666C7C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2707562">
                <a:off x="876" y="3626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33" name="Rectangle 44">
                <a:extLst>
                  <a:ext uri="{FF2B5EF4-FFF2-40B4-BE49-F238E27FC236}">
                    <a16:creationId xmlns:a16="http://schemas.microsoft.com/office/drawing/2014/main" id="{A1B89D4D-09A6-450E-BABD-EF0CC92B07C7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2707562">
                <a:off x="850" y="3644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34" name="Rectangle 45">
                <a:extLst>
                  <a:ext uri="{FF2B5EF4-FFF2-40B4-BE49-F238E27FC236}">
                    <a16:creationId xmlns:a16="http://schemas.microsoft.com/office/drawing/2014/main" id="{D747C908-D5E5-4080-AE42-2F77DE5D5817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1525830">
                <a:off x="1027" y="3473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35" name="Rectangle 46">
                <a:extLst>
                  <a:ext uri="{FF2B5EF4-FFF2-40B4-BE49-F238E27FC236}">
                    <a16:creationId xmlns:a16="http://schemas.microsoft.com/office/drawing/2014/main" id="{819A7B90-DCEC-46DA-9B7B-B7B1440A1ABA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1525830">
                <a:off x="1009" y="3497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36" name="Rectangle 47">
                <a:extLst>
                  <a:ext uri="{FF2B5EF4-FFF2-40B4-BE49-F238E27FC236}">
                    <a16:creationId xmlns:a16="http://schemas.microsoft.com/office/drawing/2014/main" id="{85274F9A-855B-4AAF-8883-E970DD3665E9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1788117">
                <a:off x="990" y="3519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37" name="Rectangle 48">
                <a:extLst>
                  <a:ext uri="{FF2B5EF4-FFF2-40B4-BE49-F238E27FC236}">
                    <a16:creationId xmlns:a16="http://schemas.microsoft.com/office/drawing/2014/main" id="{08629E79-DCF0-4A12-99F4-B529AD4A2EC0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1788117">
                <a:off x="969" y="3544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38" name="Rectangle 49">
                <a:extLst>
                  <a:ext uri="{FF2B5EF4-FFF2-40B4-BE49-F238E27FC236}">
                    <a16:creationId xmlns:a16="http://schemas.microsoft.com/office/drawing/2014/main" id="{651A5F10-53A8-43F6-B34E-19631E42C55E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841630">
                <a:off x="1113" y="3355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39" name="Rectangle 50">
                <a:extLst>
                  <a:ext uri="{FF2B5EF4-FFF2-40B4-BE49-F238E27FC236}">
                    <a16:creationId xmlns:a16="http://schemas.microsoft.com/office/drawing/2014/main" id="{31B8550B-0AAB-4301-A1BA-D3B87C355319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841630">
                <a:off x="1100" y="3378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40" name="Rectangle 51">
                <a:extLst>
                  <a:ext uri="{FF2B5EF4-FFF2-40B4-BE49-F238E27FC236}">
                    <a16:creationId xmlns:a16="http://schemas.microsoft.com/office/drawing/2014/main" id="{666029CA-292C-4D10-9DA3-D63C13803FA6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1308689">
                <a:off x="1086" y="3404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41" name="Rectangle 52">
                <a:extLst>
                  <a:ext uri="{FF2B5EF4-FFF2-40B4-BE49-F238E27FC236}">
                    <a16:creationId xmlns:a16="http://schemas.microsoft.com/office/drawing/2014/main" id="{6694F186-B96A-4789-9FB3-D16DD03C4926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1308689">
                <a:off x="1064" y="3425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42" name="Rectangle 53">
                <a:extLst>
                  <a:ext uri="{FF2B5EF4-FFF2-40B4-BE49-F238E27FC236}">
                    <a16:creationId xmlns:a16="http://schemas.microsoft.com/office/drawing/2014/main" id="{9A7DB75B-3F11-4E80-9DE6-6E9DB749FB0C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469913">
                <a:off x="1172" y="3225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43" name="Rectangle 54">
                <a:extLst>
                  <a:ext uri="{FF2B5EF4-FFF2-40B4-BE49-F238E27FC236}">
                    <a16:creationId xmlns:a16="http://schemas.microsoft.com/office/drawing/2014/main" id="{1DB2D566-3718-4C8D-A635-76AFE6AE26EE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559869">
                <a:off x="1162" y="3250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44" name="Rectangle 55">
                <a:extLst>
                  <a:ext uri="{FF2B5EF4-FFF2-40B4-BE49-F238E27FC236}">
                    <a16:creationId xmlns:a16="http://schemas.microsoft.com/office/drawing/2014/main" id="{E10BA14F-7DAC-4417-AA6E-4147C9BE2F00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734079">
                <a:off x="1154" y="3276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45" name="Rectangle 56">
                <a:extLst>
                  <a:ext uri="{FF2B5EF4-FFF2-40B4-BE49-F238E27FC236}">
                    <a16:creationId xmlns:a16="http://schemas.microsoft.com/office/drawing/2014/main" id="{96E7194E-7EB9-4EC5-B1AA-AA2910A5E5F2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734079">
                <a:off x="1141" y="3304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46" name="Rectangle 57">
                <a:extLst>
                  <a:ext uri="{FF2B5EF4-FFF2-40B4-BE49-F238E27FC236}">
                    <a16:creationId xmlns:a16="http://schemas.microsoft.com/office/drawing/2014/main" id="{91F3CAB0-B3C7-4350-8652-001734BE6FBD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-293905">
                <a:off x="1211" y="3096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47" name="Rectangle 58">
                <a:extLst>
                  <a:ext uri="{FF2B5EF4-FFF2-40B4-BE49-F238E27FC236}">
                    <a16:creationId xmlns:a16="http://schemas.microsoft.com/office/drawing/2014/main" id="{6DE5F254-CB6E-4A31-A4AB-A2BD916D7DEC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-8">
                <a:off x="1201" y="3122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48" name="Rectangle 59">
                <a:extLst>
                  <a:ext uri="{FF2B5EF4-FFF2-40B4-BE49-F238E27FC236}">
                    <a16:creationId xmlns:a16="http://schemas.microsoft.com/office/drawing/2014/main" id="{F2B4C37C-0338-4171-9401-753A61744857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-8">
                <a:off x="1200" y="3147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49" name="Rectangle 60">
                <a:extLst>
                  <a:ext uri="{FF2B5EF4-FFF2-40B4-BE49-F238E27FC236}">
                    <a16:creationId xmlns:a16="http://schemas.microsoft.com/office/drawing/2014/main" id="{A5954CCC-7AAE-4D44-87AD-D97888ED2472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214188">
                <a:off x="1189" y="3173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50" name="Rectangle 61">
                <a:extLst>
                  <a:ext uri="{FF2B5EF4-FFF2-40B4-BE49-F238E27FC236}">
                    <a16:creationId xmlns:a16="http://schemas.microsoft.com/office/drawing/2014/main" id="{374BE567-DE37-4B78-9779-449EE31958C5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-682388">
                <a:off x="1219" y="2965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51" name="Rectangle 62">
                <a:extLst>
                  <a:ext uri="{FF2B5EF4-FFF2-40B4-BE49-F238E27FC236}">
                    <a16:creationId xmlns:a16="http://schemas.microsoft.com/office/drawing/2014/main" id="{E05D3882-E85B-4976-AC79-BEFD271D6DE8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-480400">
                <a:off x="1220" y="2991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52" name="Rectangle 63">
                <a:extLst>
                  <a:ext uri="{FF2B5EF4-FFF2-40B4-BE49-F238E27FC236}">
                    <a16:creationId xmlns:a16="http://schemas.microsoft.com/office/drawing/2014/main" id="{4A26A4B6-1B33-48B1-A7BB-B6F0CB2D135E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-480400">
                <a:off x="1220" y="3015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53" name="Rectangle 64">
                <a:extLst>
                  <a:ext uri="{FF2B5EF4-FFF2-40B4-BE49-F238E27FC236}">
                    <a16:creationId xmlns:a16="http://schemas.microsoft.com/office/drawing/2014/main" id="{9675C97D-8F40-4230-9312-3B80AB6D3A6D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-270546">
                <a:off x="1219" y="3041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54" name="Rectangle 65">
                <a:extLst>
                  <a:ext uri="{FF2B5EF4-FFF2-40B4-BE49-F238E27FC236}">
                    <a16:creationId xmlns:a16="http://schemas.microsoft.com/office/drawing/2014/main" id="{416EA7B9-C083-4555-82C0-0978A8F692AB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-1132286">
                <a:off x="1207" y="2843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55" name="Rectangle 66">
                <a:extLst>
                  <a:ext uri="{FF2B5EF4-FFF2-40B4-BE49-F238E27FC236}">
                    <a16:creationId xmlns:a16="http://schemas.microsoft.com/office/drawing/2014/main" id="{5964313C-9394-4715-B14E-6AFA786D8A31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-969272">
                <a:off x="1213" y="2864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56" name="Rectangle 67">
                <a:extLst>
                  <a:ext uri="{FF2B5EF4-FFF2-40B4-BE49-F238E27FC236}">
                    <a16:creationId xmlns:a16="http://schemas.microsoft.com/office/drawing/2014/main" id="{96CA5CE4-743C-4ED0-A6BD-C363AA7B4F2A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-969272">
                <a:off x="1216" y="2888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57" name="Rectangle 68">
                <a:extLst>
                  <a:ext uri="{FF2B5EF4-FFF2-40B4-BE49-F238E27FC236}">
                    <a16:creationId xmlns:a16="http://schemas.microsoft.com/office/drawing/2014/main" id="{EE4935DD-A10C-4A30-95A9-0380CF0B386C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-806259">
                <a:off x="1219" y="2915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58" name="Rectangle 69">
                <a:extLst>
                  <a:ext uri="{FF2B5EF4-FFF2-40B4-BE49-F238E27FC236}">
                    <a16:creationId xmlns:a16="http://schemas.microsoft.com/office/drawing/2014/main" id="{F41E0C8C-A05E-41CA-B0D0-9C866B2D0545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-1543941">
                <a:off x="1165" y="2727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59" name="Rectangle 70">
                <a:extLst>
                  <a:ext uri="{FF2B5EF4-FFF2-40B4-BE49-F238E27FC236}">
                    <a16:creationId xmlns:a16="http://schemas.microsoft.com/office/drawing/2014/main" id="{33F62182-EEB8-4E91-9CA2-2F2AA6B6615A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-1341953">
                <a:off x="1176" y="2752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60" name="Rectangle 71">
                <a:extLst>
                  <a:ext uri="{FF2B5EF4-FFF2-40B4-BE49-F238E27FC236}">
                    <a16:creationId xmlns:a16="http://schemas.microsoft.com/office/drawing/2014/main" id="{8B98694A-62EC-4734-BC6C-E3D1D3A4DEC5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-1341953">
                <a:off x="1184" y="2775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61" name="Rectangle 72">
                <a:extLst>
                  <a:ext uri="{FF2B5EF4-FFF2-40B4-BE49-F238E27FC236}">
                    <a16:creationId xmlns:a16="http://schemas.microsoft.com/office/drawing/2014/main" id="{F034D327-077A-4AA2-9BCF-C244AD3F1805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-1341953">
                <a:off x="1194" y="2795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62" name="Rectangle 73">
                <a:extLst>
                  <a:ext uri="{FF2B5EF4-FFF2-40B4-BE49-F238E27FC236}">
                    <a16:creationId xmlns:a16="http://schemas.microsoft.com/office/drawing/2014/main" id="{E8DE3801-B08B-4F10-9BD0-41F4399F6C15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-1928746">
                <a:off x="1101" y="2628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63" name="Rectangle 74">
                <a:extLst>
                  <a:ext uri="{FF2B5EF4-FFF2-40B4-BE49-F238E27FC236}">
                    <a16:creationId xmlns:a16="http://schemas.microsoft.com/office/drawing/2014/main" id="{0720507D-6B60-459B-BD10-A6A911126F11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-1844175">
                <a:off x="1114" y="2645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64" name="Rectangle 75">
                <a:extLst>
                  <a:ext uri="{FF2B5EF4-FFF2-40B4-BE49-F238E27FC236}">
                    <a16:creationId xmlns:a16="http://schemas.microsoft.com/office/drawing/2014/main" id="{D344D484-B1A4-4BAB-8DDB-6DC829EAF857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-1752383">
                <a:off x="1129" y="2667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65" name="Rectangle 76">
                <a:extLst>
                  <a:ext uri="{FF2B5EF4-FFF2-40B4-BE49-F238E27FC236}">
                    <a16:creationId xmlns:a16="http://schemas.microsoft.com/office/drawing/2014/main" id="{87C8991B-96FD-48BB-810E-1B86C282B426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-1752383">
                <a:off x="1142" y="2684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66" name="Rectangle 77">
                <a:extLst>
                  <a:ext uri="{FF2B5EF4-FFF2-40B4-BE49-F238E27FC236}">
                    <a16:creationId xmlns:a16="http://schemas.microsoft.com/office/drawing/2014/main" id="{0D44EF12-DD38-41BD-8B19-BE319D8019B4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-2466736">
                <a:off x="1014" y="2538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67" name="Rectangle 78">
                <a:extLst>
                  <a:ext uri="{FF2B5EF4-FFF2-40B4-BE49-F238E27FC236}">
                    <a16:creationId xmlns:a16="http://schemas.microsoft.com/office/drawing/2014/main" id="{7C309277-BA31-4480-827C-7EC5CD710D60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-2466736">
                <a:off x="1035" y="2557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68" name="Rectangle 79">
                <a:extLst>
                  <a:ext uri="{FF2B5EF4-FFF2-40B4-BE49-F238E27FC236}">
                    <a16:creationId xmlns:a16="http://schemas.microsoft.com/office/drawing/2014/main" id="{65E8D402-2B0C-4C2B-8708-1A6D07DA5119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-2466736">
                <a:off x="1050" y="2574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69" name="Rectangle 80">
                <a:extLst>
                  <a:ext uri="{FF2B5EF4-FFF2-40B4-BE49-F238E27FC236}">
                    <a16:creationId xmlns:a16="http://schemas.microsoft.com/office/drawing/2014/main" id="{C49AC76A-63BA-4F67-9D62-6DB027462765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-2342866">
                <a:off x="1068" y="2590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70" name="Freeform 81">
                <a:extLst>
                  <a:ext uri="{FF2B5EF4-FFF2-40B4-BE49-F238E27FC236}">
                    <a16:creationId xmlns:a16="http://schemas.microsoft.com/office/drawing/2014/main" id="{9AA1CB0D-62D4-43FB-81B3-2A83A32D21F9}"/>
                  </a:ext>
                </a:extLst>
              </p:cNvPr>
              <p:cNvSpPr>
                <a:spLocks/>
              </p:cNvSpPr>
              <p:nvPr userDrawn="1"/>
            </p:nvSpPr>
            <p:spPr bwMode="ltGray">
              <a:xfrm>
                <a:off x="486" y="2563"/>
                <a:ext cx="180" cy="151"/>
              </a:xfrm>
              <a:custGeom>
                <a:avLst/>
                <a:gdLst>
                  <a:gd name="T0" fmla="*/ 0 w 180"/>
                  <a:gd name="T1" fmla="*/ 144 h 151"/>
                  <a:gd name="T2" fmla="*/ 28 w 180"/>
                  <a:gd name="T3" fmla="*/ 147 h 151"/>
                  <a:gd name="T4" fmla="*/ 64 w 180"/>
                  <a:gd name="T5" fmla="*/ 46 h 151"/>
                  <a:gd name="T6" fmla="*/ 94 w 180"/>
                  <a:gd name="T7" fmla="*/ 151 h 151"/>
                  <a:gd name="T8" fmla="*/ 129 w 180"/>
                  <a:gd name="T9" fmla="*/ 151 h 151"/>
                  <a:gd name="T10" fmla="*/ 180 w 180"/>
                  <a:gd name="T11" fmla="*/ 9 h 151"/>
                  <a:gd name="T12" fmla="*/ 148 w 180"/>
                  <a:gd name="T13" fmla="*/ 10 h 151"/>
                  <a:gd name="T14" fmla="*/ 112 w 180"/>
                  <a:gd name="T15" fmla="*/ 112 h 151"/>
                  <a:gd name="T16" fmla="*/ 79 w 180"/>
                  <a:gd name="T17" fmla="*/ 0 h 151"/>
                  <a:gd name="T18" fmla="*/ 48 w 180"/>
                  <a:gd name="T19" fmla="*/ 0 h 151"/>
                  <a:gd name="T20" fmla="*/ 0 w 180"/>
                  <a:gd name="T21" fmla="*/ 144 h 151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180" h="151">
                    <a:moveTo>
                      <a:pt x="0" y="144"/>
                    </a:moveTo>
                    <a:lnTo>
                      <a:pt x="28" y="147"/>
                    </a:lnTo>
                    <a:lnTo>
                      <a:pt x="64" y="46"/>
                    </a:lnTo>
                    <a:lnTo>
                      <a:pt x="94" y="151"/>
                    </a:lnTo>
                    <a:lnTo>
                      <a:pt x="129" y="151"/>
                    </a:lnTo>
                    <a:lnTo>
                      <a:pt x="180" y="9"/>
                    </a:lnTo>
                    <a:lnTo>
                      <a:pt x="148" y="10"/>
                    </a:lnTo>
                    <a:lnTo>
                      <a:pt x="112" y="112"/>
                    </a:lnTo>
                    <a:lnTo>
                      <a:pt x="79" y="0"/>
                    </a:lnTo>
                    <a:lnTo>
                      <a:pt x="48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71" name="Rectangle 82">
                <a:extLst>
                  <a:ext uri="{FF2B5EF4-FFF2-40B4-BE49-F238E27FC236}">
                    <a16:creationId xmlns:a16="http://schemas.microsoft.com/office/drawing/2014/main" id="{01D8D253-3A70-41FD-B707-4DC671F5C396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6575641">
                <a:off x="-217" y="3138"/>
                <a:ext cx="122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72" name="Rectangle 83">
                <a:extLst>
                  <a:ext uri="{FF2B5EF4-FFF2-40B4-BE49-F238E27FC236}">
                    <a16:creationId xmlns:a16="http://schemas.microsoft.com/office/drawing/2014/main" id="{C3963FCA-F101-435A-B888-1960099C427E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238799">
                <a:off x="4" y="3146"/>
                <a:ext cx="1031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73" name="Rectangle 84">
                <a:extLst>
                  <a:ext uri="{FF2B5EF4-FFF2-40B4-BE49-F238E27FC236}">
                    <a16:creationId xmlns:a16="http://schemas.microsoft.com/office/drawing/2014/main" id="{7495200B-5BE2-401B-81F3-413011AC523D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-2957028">
                <a:off x="907" y="2472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74" name="Rectangle 85">
                <a:extLst>
                  <a:ext uri="{FF2B5EF4-FFF2-40B4-BE49-F238E27FC236}">
                    <a16:creationId xmlns:a16="http://schemas.microsoft.com/office/drawing/2014/main" id="{EA1475A3-CB19-4EBA-9C2F-003A4DC9D5A0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-2957028">
                <a:off x="930" y="2486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75" name="Rectangle 86">
                <a:extLst>
                  <a:ext uri="{FF2B5EF4-FFF2-40B4-BE49-F238E27FC236}">
                    <a16:creationId xmlns:a16="http://schemas.microsoft.com/office/drawing/2014/main" id="{87AB5D40-6570-4E86-8F8A-B9D8EF3181AB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-2957028">
                <a:off x="954" y="2497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76" name="Rectangle 87">
                <a:extLst>
                  <a:ext uri="{FF2B5EF4-FFF2-40B4-BE49-F238E27FC236}">
                    <a16:creationId xmlns:a16="http://schemas.microsoft.com/office/drawing/2014/main" id="{6B6909EC-E457-45F2-9830-89862CF697E2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-2661033">
                <a:off x="974" y="2509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77" name="Rectangle 88">
                <a:extLst>
                  <a:ext uri="{FF2B5EF4-FFF2-40B4-BE49-F238E27FC236}">
                    <a16:creationId xmlns:a16="http://schemas.microsoft.com/office/drawing/2014/main" id="{90262607-78F4-4B98-8FED-076207AE892B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-3638503">
                <a:off x="788" y="2426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78" name="Rectangle 89">
                <a:extLst>
                  <a:ext uri="{FF2B5EF4-FFF2-40B4-BE49-F238E27FC236}">
                    <a16:creationId xmlns:a16="http://schemas.microsoft.com/office/drawing/2014/main" id="{444A9146-BD9D-4543-A5C2-9E4B1AF89E7C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-3638503">
                <a:off x="815" y="2434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79" name="Rectangle 90">
                <a:extLst>
                  <a:ext uri="{FF2B5EF4-FFF2-40B4-BE49-F238E27FC236}">
                    <a16:creationId xmlns:a16="http://schemas.microsoft.com/office/drawing/2014/main" id="{9E2BA484-7466-413E-8B32-8B1C0F53B692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-3514633">
                <a:off x="837" y="2440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80" name="Rectangle 91">
                <a:extLst>
                  <a:ext uri="{FF2B5EF4-FFF2-40B4-BE49-F238E27FC236}">
                    <a16:creationId xmlns:a16="http://schemas.microsoft.com/office/drawing/2014/main" id="{32FF3DAA-6E64-4A95-BFAD-6AFA2AE979D2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-3220799">
                <a:off x="862" y="2452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81" name="Rectangle 92">
                <a:extLst>
                  <a:ext uri="{FF2B5EF4-FFF2-40B4-BE49-F238E27FC236}">
                    <a16:creationId xmlns:a16="http://schemas.microsoft.com/office/drawing/2014/main" id="{F091ABF7-23B3-4F01-A3B9-BB9DBC172C9B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-4338250">
                <a:off x="649" y="2396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82" name="Rectangle 93">
                <a:extLst>
                  <a:ext uri="{FF2B5EF4-FFF2-40B4-BE49-F238E27FC236}">
                    <a16:creationId xmlns:a16="http://schemas.microsoft.com/office/drawing/2014/main" id="{BECF6088-14E7-4317-A12C-5E7C2720AD10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-4250359">
                <a:off x="677" y="2402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83" name="Rectangle 94">
                <a:extLst>
                  <a:ext uri="{FF2B5EF4-FFF2-40B4-BE49-F238E27FC236}">
                    <a16:creationId xmlns:a16="http://schemas.microsoft.com/office/drawing/2014/main" id="{16DFA116-F40D-49E7-BA6C-07A8AD3FF994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-4250359">
                <a:off x="708" y="2406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84" name="Rectangle 95">
                <a:extLst>
                  <a:ext uri="{FF2B5EF4-FFF2-40B4-BE49-F238E27FC236}">
                    <a16:creationId xmlns:a16="http://schemas.microsoft.com/office/drawing/2014/main" id="{0BA5E177-281C-4810-89B7-CB2BFEB63114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-3989246">
                <a:off x="738" y="2410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85" name="Rectangle 96">
                <a:extLst>
                  <a:ext uri="{FF2B5EF4-FFF2-40B4-BE49-F238E27FC236}">
                    <a16:creationId xmlns:a16="http://schemas.microsoft.com/office/drawing/2014/main" id="{5AF3DABE-FC92-4243-935C-7244218D4E55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-4862215">
                <a:off x="503" y="2394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86" name="Rectangle 97">
                <a:extLst>
                  <a:ext uri="{FF2B5EF4-FFF2-40B4-BE49-F238E27FC236}">
                    <a16:creationId xmlns:a16="http://schemas.microsoft.com/office/drawing/2014/main" id="{C7CAB45B-605E-49D8-B8D9-27A5F7D5CCFA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-4673370">
                <a:off x="534" y="2392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87" name="Rectangle 98">
                <a:extLst>
                  <a:ext uri="{FF2B5EF4-FFF2-40B4-BE49-F238E27FC236}">
                    <a16:creationId xmlns:a16="http://schemas.microsoft.com/office/drawing/2014/main" id="{F0EE5B0A-36F5-4EB5-AA88-0F55541C675B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-4646721">
                <a:off x="563" y="2390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88" name="Rectangle 99">
                <a:extLst>
                  <a:ext uri="{FF2B5EF4-FFF2-40B4-BE49-F238E27FC236}">
                    <a16:creationId xmlns:a16="http://schemas.microsoft.com/office/drawing/2014/main" id="{22F5CEA4-5D23-4419-A32F-3C8B32DA40A8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-4580623">
                <a:off x="595" y="2390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89" name="Rectangle 100">
                <a:extLst>
                  <a:ext uri="{FF2B5EF4-FFF2-40B4-BE49-F238E27FC236}">
                    <a16:creationId xmlns:a16="http://schemas.microsoft.com/office/drawing/2014/main" id="{B8AA4646-FF07-4D25-B41F-87901894C735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-5195129">
                <a:off x="355" y="2414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90" name="Rectangle 101">
                <a:extLst>
                  <a:ext uri="{FF2B5EF4-FFF2-40B4-BE49-F238E27FC236}">
                    <a16:creationId xmlns:a16="http://schemas.microsoft.com/office/drawing/2014/main" id="{9E0A0304-54A4-4C0D-9B5B-2AEE01E78E3D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-5360484">
                <a:off x="385" y="2408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91" name="Rectangle 102">
                <a:extLst>
                  <a:ext uri="{FF2B5EF4-FFF2-40B4-BE49-F238E27FC236}">
                    <a16:creationId xmlns:a16="http://schemas.microsoft.com/office/drawing/2014/main" id="{D7A0BBBF-3502-4A3B-8F46-16298B35276E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-5288939">
                <a:off x="419" y="2404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92" name="Rectangle 103">
                <a:extLst>
                  <a:ext uri="{FF2B5EF4-FFF2-40B4-BE49-F238E27FC236}">
                    <a16:creationId xmlns:a16="http://schemas.microsoft.com/office/drawing/2014/main" id="{09CC1BC8-41F1-4FC3-99A1-3D641A515E03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-5164854">
                <a:off x="449" y="2400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93" name="Rectangle 104">
                <a:extLst>
                  <a:ext uri="{FF2B5EF4-FFF2-40B4-BE49-F238E27FC236}">
                    <a16:creationId xmlns:a16="http://schemas.microsoft.com/office/drawing/2014/main" id="{E10726FB-C052-4DE1-83B2-2AD5825E4FB9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-6132163">
                <a:off x="206" y="2458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94" name="Rectangle 105">
                <a:extLst>
                  <a:ext uri="{FF2B5EF4-FFF2-40B4-BE49-F238E27FC236}">
                    <a16:creationId xmlns:a16="http://schemas.microsoft.com/office/drawing/2014/main" id="{0280EA35-CE38-4F70-8E0E-5A35F56C0743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-6220433">
                <a:off x="237" y="2448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95" name="Rectangle 106">
                <a:extLst>
                  <a:ext uri="{FF2B5EF4-FFF2-40B4-BE49-F238E27FC236}">
                    <a16:creationId xmlns:a16="http://schemas.microsoft.com/office/drawing/2014/main" id="{772C234B-CD43-42D1-8ACC-5BFD72889000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-6110943">
                <a:off x="266" y="2438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96" name="Rectangle 107">
                <a:extLst>
                  <a:ext uri="{FF2B5EF4-FFF2-40B4-BE49-F238E27FC236}">
                    <a16:creationId xmlns:a16="http://schemas.microsoft.com/office/drawing/2014/main" id="{5EC50E90-7EE4-4178-87D9-68D8DCF3582E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-5919570">
                <a:off x="293" y="2426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97" name="Rectangle 108">
                <a:extLst>
                  <a:ext uri="{FF2B5EF4-FFF2-40B4-BE49-F238E27FC236}">
                    <a16:creationId xmlns:a16="http://schemas.microsoft.com/office/drawing/2014/main" id="{3B60DAA6-B6C3-4E1E-A641-B72F0BB7E603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-7376291">
                <a:off x="6" y="2548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98" name="Rectangle 109">
                <a:extLst>
                  <a:ext uri="{FF2B5EF4-FFF2-40B4-BE49-F238E27FC236}">
                    <a16:creationId xmlns:a16="http://schemas.microsoft.com/office/drawing/2014/main" id="{6C3B96ED-8D48-4027-938A-14B45D86DBE2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-7168347">
                <a:off x="65" y="2516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99" name="Rectangle 110">
                <a:extLst>
                  <a:ext uri="{FF2B5EF4-FFF2-40B4-BE49-F238E27FC236}">
                    <a16:creationId xmlns:a16="http://schemas.microsoft.com/office/drawing/2014/main" id="{C474AC93-4101-4D4D-8CD5-21C04F8A48C6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-6802416">
                <a:off x="92" y="2502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100" name="Rectangle 111">
                <a:extLst>
                  <a:ext uri="{FF2B5EF4-FFF2-40B4-BE49-F238E27FC236}">
                    <a16:creationId xmlns:a16="http://schemas.microsoft.com/office/drawing/2014/main" id="{184192EF-90C9-4A0C-B61C-200F731E2A81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-6802416">
                <a:off x="119" y="2492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101" name="Rectangle 112">
                <a:extLst>
                  <a:ext uri="{FF2B5EF4-FFF2-40B4-BE49-F238E27FC236}">
                    <a16:creationId xmlns:a16="http://schemas.microsoft.com/office/drawing/2014/main" id="{E036D1DB-96E9-4974-9C06-756AE10ED819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-6457704">
                <a:off x="150" y="2478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102" name="Rectangle 113">
                <a:extLst>
                  <a:ext uri="{FF2B5EF4-FFF2-40B4-BE49-F238E27FC236}">
                    <a16:creationId xmlns:a16="http://schemas.microsoft.com/office/drawing/2014/main" id="{BBB6957D-DC43-4CFE-93D2-25B569A335DC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-1876771">
                <a:off x="0" y="3363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103" name="Rectangle 114">
                <a:extLst>
                  <a:ext uri="{FF2B5EF4-FFF2-40B4-BE49-F238E27FC236}">
                    <a16:creationId xmlns:a16="http://schemas.microsoft.com/office/drawing/2014/main" id="{C38EC290-FD57-4A74-B03C-99B21E4D172F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3283992">
                <a:off x="511" y="3478"/>
                <a:ext cx="242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104" name="Rectangle 115">
                <a:extLst>
                  <a:ext uri="{FF2B5EF4-FFF2-40B4-BE49-F238E27FC236}">
                    <a16:creationId xmlns:a16="http://schemas.microsoft.com/office/drawing/2014/main" id="{E3ED45F2-9532-4A91-AFD4-94105F6732D6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3283992">
                <a:off x="35" y="2798"/>
                <a:ext cx="242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105" name="Rectangle 116">
                <a:extLst>
                  <a:ext uri="{FF2B5EF4-FFF2-40B4-BE49-F238E27FC236}">
                    <a16:creationId xmlns:a16="http://schemas.microsoft.com/office/drawing/2014/main" id="{B684BE94-D59B-452A-A372-8AF01C806194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-1876771">
                <a:off x="700" y="2851"/>
                <a:ext cx="317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106" name="Rectangle 117">
                <a:extLst>
                  <a:ext uri="{FF2B5EF4-FFF2-40B4-BE49-F238E27FC236}">
                    <a16:creationId xmlns:a16="http://schemas.microsoft.com/office/drawing/2014/main" id="{717F24D1-73F7-43D6-AC7E-67C9C632E43C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5908516">
                <a:off x="200" y="3915"/>
                <a:ext cx="138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107" name="Rectangle 118">
                <a:extLst>
                  <a:ext uri="{FF2B5EF4-FFF2-40B4-BE49-F238E27FC236}">
                    <a16:creationId xmlns:a16="http://schemas.microsoft.com/office/drawing/2014/main" id="{B64F6EEA-2EB8-405A-A7CF-B71BBECE44B0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6683973">
                <a:off x="45" y="3915"/>
                <a:ext cx="144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108" name="Rectangle 119">
                <a:extLst>
                  <a:ext uri="{FF2B5EF4-FFF2-40B4-BE49-F238E27FC236}">
                    <a16:creationId xmlns:a16="http://schemas.microsoft.com/office/drawing/2014/main" id="{7C1F47CD-5DBD-4459-BB1C-F2E1FDEC9467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5245609">
                <a:off x="361" y="3893"/>
                <a:ext cx="132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109" name="Rectangle 120">
                <a:extLst>
                  <a:ext uri="{FF2B5EF4-FFF2-40B4-BE49-F238E27FC236}">
                    <a16:creationId xmlns:a16="http://schemas.microsoft.com/office/drawing/2014/main" id="{90072C6B-A41C-41D0-A701-8340FDB89FA9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4500520">
                <a:off x="522" y="3847"/>
                <a:ext cx="132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110" name="Rectangle 121">
                <a:extLst>
                  <a:ext uri="{FF2B5EF4-FFF2-40B4-BE49-F238E27FC236}">
                    <a16:creationId xmlns:a16="http://schemas.microsoft.com/office/drawing/2014/main" id="{5F7D1457-86BA-49F0-A67E-BDBFED2F7CC5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3805227">
                <a:off x="670" y="3778"/>
                <a:ext cx="132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111" name="Rectangle 122">
                <a:extLst>
                  <a:ext uri="{FF2B5EF4-FFF2-40B4-BE49-F238E27FC236}">
                    <a16:creationId xmlns:a16="http://schemas.microsoft.com/office/drawing/2014/main" id="{D6DB6AEE-8BAA-45FF-BD1C-A42EA8C6DF6C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3060138">
                <a:off x="813" y="3688"/>
                <a:ext cx="132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112" name="Rectangle 123">
                <a:extLst>
                  <a:ext uri="{FF2B5EF4-FFF2-40B4-BE49-F238E27FC236}">
                    <a16:creationId xmlns:a16="http://schemas.microsoft.com/office/drawing/2014/main" id="{DE0B25B6-4E4C-4D88-9F56-147D5A1D60F1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2090281">
                <a:off x="938" y="3582"/>
                <a:ext cx="132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113" name="Rectangle 124">
                <a:extLst>
                  <a:ext uri="{FF2B5EF4-FFF2-40B4-BE49-F238E27FC236}">
                    <a16:creationId xmlns:a16="http://schemas.microsoft.com/office/drawing/2014/main" id="{B2D0121B-DC65-4FFD-B4E7-D043D6953C96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-7168347">
                <a:off x="-18" y="2506"/>
                <a:ext cx="132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114" name="Rectangle 125">
                <a:extLst>
                  <a:ext uri="{FF2B5EF4-FFF2-40B4-BE49-F238E27FC236}">
                    <a16:creationId xmlns:a16="http://schemas.microsoft.com/office/drawing/2014/main" id="{95E35901-B4D8-46F4-9359-A1FCE751718F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-6406501">
                <a:off x="136" y="2433"/>
                <a:ext cx="132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115" name="Rectangle 126">
                <a:extLst>
                  <a:ext uri="{FF2B5EF4-FFF2-40B4-BE49-F238E27FC236}">
                    <a16:creationId xmlns:a16="http://schemas.microsoft.com/office/drawing/2014/main" id="{65D7B208-7C8F-488C-99D8-4B5E7B80FEB8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-4970620">
                <a:off x="447" y="2364"/>
                <a:ext cx="138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116" name="Rectangle 127">
                <a:extLst>
                  <a:ext uri="{FF2B5EF4-FFF2-40B4-BE49-F238E27FC236}">
                    <a16:creationId xmlns:a16="http://schemas.microsoft.com/office/drawing/2014/main" id="{7E3F10A3-1057-41A8-BE92-7E213FE8F44D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-4298502">
                <a:off x="597" y="2360"/>
                <a:ext cx="150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117" name="Rectangle 128">
                <a:extLst>
                  <a:ext uri="{FF2B5EF4-FFF2-40B4-BE49-F238E27FC236}">
                    <a16:creationId xmlns:a16="http://schemas.microsoft.com/office/drawing/2014/main" id="{882B8489-5843-4C43-8E96-B72B1E48ACC0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-3676305">
                <a:off x="739" y="2386"/>
                <a:ext cx="155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118" name="Rectangle 129">
                <a:extLst>
                  <a:ext uri="{FF2B5EF4-FFF2-40B4-BE49-F238E27FC236}">
                    <a16:creationId xmlns:a16="http://schemas.microsoft.com/office/drawing/2014/main" id="{E940A03F-F88E-47F9-8B96-916A1EDEA674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-3188616">
                <a:off x="869" y="2430"/>
                <a:ext cx="167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119" name="Rectangle 130">
                <a:extLst>
                  <a:ext uri="{FF2B5EF4-FFF2-40B4-BE49-F238E27FC236}">
                    <a16:creationId xmlns:a16="http://schemas.microsoft.com/office/drawing/2014/main" id="{F7BCA496-3857-41D0-BFA9-82C237EEC4B8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-2610246">
                <a:off x="984" y="2497"/>
                <a:ext cx="167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120" name="Rectangle 131">
                <a:extLst>
                  <a:ext uri="{FF2B5EF4-FFF2-40B4-BE49-F238E27FC236}">
                    <a16:creationId xmlns:a16="http://schemas.microsoft.com/office/drawing/2014/main" id="{C3A31E0D-B6BB-4E21-848B-898DE1FF011A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-2190008">
                <a:off x="1075" y="2585"/>
                <a:ext cx="17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121" name="Rectangle 132">
                <a:extLst>
                  <a:ext uri="{FF2B5EF4-FFF2-40B4-BE49-F238E27FC236}">
                    <a16:creationId xmlns:a16="http://schemas.microsoft.com/office/drawing/2014/main" id="{51CE20DA-7F1D-46BE-8E89-3DBD90F42360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-1728558">
                <a:off x="1147" y="2688"/>
                <a:ext cx="167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122" name="Rectangle 133">
                <a:extLst>
                  <a:ext uri="{FF2B5EF4-FFF2-40B4-BE49-F238E27FC236}">
                    <a16:creationId xmlns:a16="http://schemas.microsoft.com/office/drawing/2014/main" id="{6934A787-C8CA-4F17-949A-9D4A18342822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-1172118">
                <a:off x="1198" y="2805"/>
                <a:ext cx="167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123" name="Rectangle 134">
                <a:extLst>
                  <a:ext uri="{FF2B5EF4-FFF2-40B4-BE49-F238E27FC236}">
                    <a16:creationId xmlns:a16="http://schemas.microsoft.com/office/drawing/2014/main" id="{4BA4422F-B0A9-411C-A7B8-DB3F0CF1C125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-753845">
                <a:off x="1218" y="2930"/>
                <a:ext cx="167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124" name="Rectangle 135">
                <a:extLst>
                  <a:ext uri="{FF2B5EF4-FFF2-40B4-BE49-F238E27FC236}">
                    <a16:creationId xmlns:a16="http://schemas.microsoft.com/office/drawing/2014/main" id="{F718C382-F9B4-4BD9-A965-45AACE168753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-287823">
                <a:off x="1213" y="3066"/>
                <a:ext cx="167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125" name="Rectangle 136">
                <a:extLst>
                  <a:ext uri="{FF2B5EF4-FFF2-40B4-BE49-F238E27FC236}">
                    <a16:creationId xmlns:a16="http://schemas.microsoft.com/office/drawing/2014/main" id="{E1AA5ABF-2F48-49EE-9BED-6F68097928F0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696741">
                <a:off x="1126" y="3337"/>
                <a:ext cx="150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126" name="Rectangle 137">
                <a:extLst>
                  <a:ext uri="{FF2B5EF4-FFF2-40B4-BE49-F238E27FC236}">
                    <a16:creationId xmlns:a16="http://schemas.microsoft.com/office/drawing/2014/main" id="{20B71FF8-4EC8-466B-87AF-4B1B89638803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1529990">
                <a:off x="1041" y="3465"/>
                <a:ext cx="140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127" name="Freeform 138">
                <a:extLst>
                  <a:ext uri="{FF2B5EF4-FFF2-40B4-BE49-F238E27FC236}">
                    <a16:creationId xmlns:a16="http://schemas.microsoft.com/office/drawing/2014/main" id="{C17CD836-9687-492B-93B3-04A720FAF379}"/>
                  </a:ext>
                </a:extLst>
              </p:cNvPr>
              <p:cNvSpPr>
                <a:spLocks/>
              </p:cNvSpPr>
              <p:nvPr userDrawn="1"/>
            </p:nvSpPr>
            <p:spPr bwMode="ltGray">
              <a:xfrm>
                <a:off x="850" y="3136"/>
                <a:ext cx="204" cy="120"/>
              </a:xfrm>
              <a:custGeom>
                <a:avLst/>
                <a:gdLst>
                  <a:gd name="T0" fmla="*/ 168 w 204"/>
                  <a:gd name="T1" fmla="*/ 120 h 120"/>
                  <a:gd name="T2" fmla="*/ 204 w 204"/>
                  <a:gd name="T3" fmla="*/ 12 h 120"/>
                  <a:gd name="T4" fmla="*/ 42 w 204"/>
                  <a:gd name="T5" fmla="*/ 0 h 120"/>
                  <a:gd name="T6" fmla="*/ 0 w 204"/>
                  <a:gd name="T7" fmla="*/ 108 h 120"/>
                  <a:gd name="T8" fmla="*/ 30 w 204"/>
                  <a:gd name="T9" fmla="*/ 114 h 120"/>
                  <a:gd name="T10" fmla="*/ 60 w 204"/>
                  <a:gd name="T11" fmla="*/ 30 h 120"/>
                  <a:gd name="T12" fmla="*/ 102 w 204"/>
                  <a:gd name="T13" fmla="*/ 36 h 120"/>
                  <a:gd name="T14" fmla="*/ 78 w 204"/>
                  <a:gd name="T15" fmla="*/ 108 h 120"/>
                  <a:gd name="T16" fmla="*/ 102 w 204"/>
                  <a:gd name="T17" fmla="*/ 108 h 120"/>
                  <a:gd name="T18" fmla="*/ 132 w 204"/>
                  <a:gd name="T19" fmla="*/ 36 h 120"/>
                  <a:gd name="T20" fmla="*/ 162 w 204"/>
                  <a:gd name="T21" fmla="*/ 36 h 120"/>
                  <a:gd name="T22" fmla="*/ 138 w 204"/>
                  <a:gd name="T23" fmla="*/ 114 h 120"/>
                  <a:gd name="T24" fmla="*/ 168 w 204"/>
                  <a:gd name="T25" fmla="*/ 120 h 120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204" h="120">
                    <a:moveTo>
                      <a:pt x="168" y="120"/>
                    </a:moveTo>
                    <a:lnTo>
                      <a:pt x="204" y="12"/>
                    </a:lnTo>
                    <a:lnTo>
                      <a:pt x="42" y="0"/>
                    </a:lnTo>
                    <a:lnTo>
                      <a:pt x="0" y="108"/>
                    </a:lnTo>
                    <a:lnTo>
                      <a:pt x="30" y="114"/>
                    </a:lnTo>
                    <a:lnTo>
                      <a:pt x="60" y="30"/>
                    </a:lnTo>
                    <a:lnTo>
                      <a:pt x="102" y="36"/>
                    </a:lnTo>
                    <a:lnTo>
                      <a:pt x="78" y="108"/>
                    </a:lnTo>
                    <a:lnTo>
                      <a:pt x="102" y="108"/>
                    </a:lnTo>
                    <a:lnTo>
                      <a:pt x="132" y="36"/>
                    </a:lnTo>
                    <a:lnTo>
                      <a:pt x="162" y="36"/>
                    </a:lnTo>
                    <a:lnTo>
                      <a:pt x="138" y="114"/>
                    </a:lnTo>
                    <a:lnTo>
                      <a:pt x="168" y="120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28" name="Freeform 139">
                <a:extLst>
                  <a:ext uri="{FF2B5EF4-FFF2-40B4-BE49-F238E27FC236}">
                    <a16:creationId xmlns:a16="http://schemas.microsoft.com/office/drawing/2014/main" id="{E3BF7DED-B5E4-4863-B5E4-DC2473DB2BED}"/>
                  </a:ext>
                </a:extLst>
              </p:cNvPr>
              <p:cNvSpPr>
                <a:spLocks/>
              </p:cNvSpPr>
              <p:nvPr userDrawn="1"/>
            </p:nvSpPr>
            <p:spPr bwMode="ltGray">
              <a:xfrm>
                <a:off x="19" y="2722"/>
                <a:ext cx="90" cy="78"/>
              </a:xfrm>
              <a:custGeom>
                <a:avLst/>
                <a:gdLst>
                  <a:gd name="T0" fmla="*/ 66 w 90"/>
                  <a:gd name="T1" fmla="*/ 36 h 78"/>
                  <a:gd name="T2" fmla="*/ 66 w 90"/>
                  <a:gd name="T3" fmla="*/ 36 h 78"/>
                  <a:gd name="T4" fmla="*/ 18 w 90"/>
                  <a:gd name="T5" fmla="*/ 24 h 78"/>
                  <a:gd name="T6" fmla="*/ 0 w 90"/>
                  <a:gd name="T7" fmla="*/ 30 h 78"/>
                  <a:gd name="T8" fmla="*/ 36 w 90"/>
                  <a:gd name="T9" fmla="*/ 78 h 78"/>
                  <a:gd name="T10" fmla="*/ 48 w 90"/>
                  <a:gd name="T11" fmla="*/ 72 h 78"/>
                  <a:gd name="T12" fmla="*/ 24 w 90"/>
                  <a:gd name="T13" fmla="*/ 36 h 78"/>
                  <a:gd name="T14" fmla="*/ 24 w 90"/>
                  <a:gd name="T15" fmla="*/ 36 h 78"/>
                  <a:gd name="T16" fmla="*/ 72 w 90"/>
                  <a:gd name="T17" fmla="*/ 54 h 78"/>
                  <a:gd name="T18" fmla="*/ 90 w 90"/>
                  <a:gd name="T19" fmla="*/ 42 h 78"/>
                  <a:gd name="T20" fmla="*/ 54 w 90"/>
                  <a:gd name="T21" fmla="*/ 0 h 78"/>
                  <a:gd name="T22" fmla="*/ 42 w 90"/>
                  <a:gd name="T23" fmla="*/ 6 h 78"/>
                  <a:gd name="T24" fmla="*/ 66 w 90"/>
                  <a:gd name="T25" fmla="*/ 36 h 78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90" h="78">
                    <a:moveTo>
                      <a:pt x="66" y="36"/>
                    </a:moveTo>
                    <a:lnTo>
                      <a:pt x="66" y="36"/>
                    </a:lnTo>
                    <a:lnTo>
                      <a:pt x="18" y="24"/>
                    </a:lnTo>
                    <a:lnTo>
                      <a:pt x="0" y="30"/>
                    </a:lnTo>
                    <a:lnTo>
                      <a:pt x="36" y="78"/>
                    </a:lnTo>
                    <a:lnTo>
                      <a:pt x="48" y="72"/>
                    </a:lnTo>
                    <a:lnTo>
                      <a:pt x="24" y="36"/>
                    </a:lnTo>
                    <a:lnTo>
                      <a:pt x="72" y="54"/>
                    </a:lnTo>
                    <a:lnTo>
                      <a:pt x="90" y="42"/>
                    </a:lnTo>
                    <a:lnTo>
                      <a:pt x="54" y="0"/>
                    </a:lnTo>
                    <a:lnTo>
                      <a:pt x="42" y="6"/>
                    </a:lnTo>
                    <a:lnTo>
                      <a:pt x="66" y="36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29" name="Freeform 140">
                <a:extLst>
                  <a:ext uri="{FF2B5EF4-FFF2-40B4-BE49-F238E27FC236}">
                    <a16:creationId xmlns:a16="http://schemas.microsoft.com/office/drawing/2014/main" id="{5C6F7E03-CE82-4BB2-968E-E593AE5DD78D}"/>
                  </a:ext>
                </a:extLst>
              </p:cNvPr>
              <p:cNvSpPr>
                <a:spLocks/>
              </p:cNvSpPr>
              <p:nvPr userDrawn="1"/>
            </p:nvSpPr>
            <p:spPr bwMode="ltGray">
              <a:xfrm>
                <a:off x="97" y="2651"/>
                <a:ext cx="101" cy="89"/>
              </a:xfrm>
              <a:custGeom>
                <a:avLst/>
                <a:gdLst>
                  <a:gd name="T0" fmla="*/ 54 w 101"/>
                  <a:gd name="T1" fmla="*/ 89 h 89"/>
                  <a:gd name="T2" fmla="*/ 65 w 101"/>
                  <a:gd name="T3" fmla="*/ 83 h 89"/>
                  <a:gd name="T4" fmla="*/ 48 w 101"/>
                  <a:gd name="T5" fmla="*/ 35 h 89"/>
                  <a:gd name="T6" fmla="*/ 89 w 101"/>
                  <a:gd name="T7" fmla="*/ 65 h 89"/>
                  <a:gd name="T8" fmla="*/ 101 w 101"/>
                  <a:gd name="T9" fmla="*/ 59 h 89"/>
                  <a:gd name="T10" fmla="*/ 83 w 101"/>
                  <a:gd name="T11" fmla="*/ 0 h 89"/>
                  <a:gd name="T12" fmla="*/ 71 w 101"/>
                  <a:gd name="T13" fmla="*/ 12 h 89"/>
                  <a:gd name="T14" fmla="*/ 83 w 101"/>
                  <a:gd name="T15" fmla="*/ 41 h 89"/>
                  <a:gd name="T16" fmla="*/ 48 w 101"/>
                  <a:gd name="T17" fmla="*/ 23 h 89"/>
                  <a:gd name="T18" fmla="*/ 36 w 101"/>
                  <a:gd name="T19" fmla="*/ 29 h 89"/>
                  <a:gd name="T20" fmla="*/ 45 w 101"/>
                  <a:gd name="T21" fmla="*/ 68 h 89"/>
                  <a:gd name="T22" fmla="*/ 18 w 101"/>
                  <a:gd name="T23" fmla="*/ 41 h 89"/>
                  <a:gd name="T24" fmla="*/ 0 w 101"/>
                  <a:gd name="T25" fmla="*/ 53 h 89"/>
                  <a:gd name="T26" fmla="*/ 54 w 101"/>
                  <a:gd name="T27" fmla="*/ 89 h 89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0" t="0" r="r" b="b"/>
                <a:pathLst>
                  <a:path w="101" h="89">
                    <a:moveTo>
                      <a:pt x="54" y="89"/>
                    </a:moveTo>
                    <a:lnTo>
                      <a:pt x="65" y="83"/>
                    </a:lnTo>
                    <a:lnTo>
                      <a:pt x="48" y="35"/>
                    </a:lnTo>
                    <a:lnTo>
                      <a:pt x="89" y="65"/>
                    </a:lnTo>
                    <a:lnTo>
                      <a:pt x="101" y="59"/>
                    </a:lnTo>
                    <a:lnTo>
                      <a:pt x="83" y="0"/>
                    </a:lnTo>
                    <a:lnTo>
                      <a:pt x="71" y="12"/>
                    </a:lnTo>
                    <a:lnTo>
                      <a:pt x="83" y="41"/>
                    </a:lnTo>
                    <a:lnTo>
                      <a:pt x="48" y="23"/>
                    </a:lnTo>
                    <a:lnTo>
                      <a:pt x="36" y="29"/>
                    </a:lnTo>
                    <a:lnTo>
                      <a:pt x="45" y="68"/>
                    </a:lnTo>
                    <a:lnTo>
                      <a:pt x="18" y="41"/>
                    </a:lnTo>
                    <a:lnTo>
                      <a:pt x="0" y="53"/>
                    </a:lnTo>
                    <a:lnTo>
                      <a:pt x="54" y="89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30" name="Freeform 141">
                <a:extLst>
                  <a:ext uri="{FF2B5EF4-FFF2-40B4-BE49-F238E27FC236}">
                    <a16:creationId xmlns:a16="http://schemas.microsoft.com/office/drawing/2014/main" id="{C66CD163-A18F-471E-9582-8A7235CE09E0}"/>
                  </a:ext>
                </a:extLst>
              </p:cNvPr>
              <p:cNvSpPr>
                <a:spLocks/>
              </p:cNvSpPr>
              <p:nvPr userDrawn="1"/>
            </p:nvSpPr>
            <p:spPr bwMode="ltGray">
              <a:xfrm>
                <a:off x="677" y="3502"/>
                <a:ext cx="83" cy="78"/>
              </a:xfrm>
              <a:custGeom>
                <a:avLst/>
                <a:gdLst>
                  <a:gd name="T0" fmla="*/ 36 w 83"/>
                  <a:gd name="T1" fmla="*/ 78 h 78"/>
                  <a:gd name="T2" fmla="*/ 83 w 83"/>
                  <a:gd name="T3" fmla="*/ 48 h 78"/>
                  <a:gd name="T4" fmla="*/ 54 w 83"/>
                  <a:gd name="T5" fmla="*/ 0 h 78"/>
                  <a:gd name="T6" fmla="*/ 0 w 83"/>
                  <a:gd name="T7" fmla="*/ 30 h 78"/>
                  <a:gd name="T8" fmla="*/ 6 w 83"/>
                  <a:gd name="T9" fmla="*/ 36 h 78"/>
                  <a:gd name="T10" fmla="*/ 42 w 83"/>
                  <a:gd name="T11" fmla="*/ 18 h 78"/>
                  <a:gd name="T12" fmla="*/ 54 w 83"/>
                  <a:gd name="T13" fmla="*/ 30 h 78"/>
                  <a:gd name="T14" fmla="*/ 24 w 83"/>
                  <a:gd name="T15" fmla="*/ 48 h 78"/>
                  <a:gd name="T16" fmla="*/ 30 w 83"/>
                  <a:gd name="T17" fmla="*/ 54 h 78"/>
                  <a:gd name="T18" fmla="*/ 60 w 83"/>
                  <a:gd name="T19" fmla="*/ 36 h 78"/>
                  <a:gd name="T20" fmla="*/ 66 w 83"/>
                  <a:gd name="T21" fmla="*/ 48 h 78"/>
                  <a:gd name="T22" fmla="*/ 30 w 83"/>
                  <a:gd name="T23" fmla="*/ 66 h 78"/>
                  <a:gd name="T24" fmla="*/ 36 w 83"/>
                  <a:gd name="T25" fmla="*/ 78 h 78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83" h="78">
                    <a:moveTo>
                      <a:pt x="36" y="78"/>
                    </a:moveTo>
                    <a:lnTo>
                      <a:pt x="83" y="48"/>
                    </a:lnTo>
                    <a:lnTo>
                      <a:pt x="54" y="0"/>
                    </a:lnTo>
                    <a:lnTo>
                      <a:pt x="0" y="30"/>
                    </a:lnTo>
                    <a:lnTo>
                      <a:pt x="6" y="36"/>
                    </a:lnTo>
                    <a:lnTo>
                      <a:pt x="42" y="18"/>
                    </a:lnTo>
                    <a:lnTo>
                      <a:pt x="54" y="30"/>
                    </a:lnTo>
                    <a:lnTo>
                      <a:pt x="24" y="48"/>
                    </a:lnTo>
                    <a:lnTo>
                      <a:pt x="30" y="54"/>
                    </a:lnTo>
                    <a:lnTo>
                      <a:pt x="60" y="36"/>
                    </a:lnTo>
                    <a:lnTo>
                      <a:pt x="66" y="48"/>
                    </a:lnTo>
                    <a:lnTo>
                      <a:pt x="30" y="66"/>
                    </a:lnTo>
                    <a:lnTo>
                      <a:pt x="36" y="78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31" name="Freeform 142">
                <a:extLst>
                  <a:ext uri="{FF2B5EF4-FFF2-40B4-BE49-F238E27FC236}">
                    <a16:creationId xmlns:a16="http://schemas.microsoft.com/office/drawing/2014/main" id="{622C0183-AB76-45CE-9255-754220C4D3B0}"/>
                  </a:ext>
                </a:extLst>
              </p:cNvPr>
              <p:cNvSpPr>
                <a:spLocks/>
              </p:cNvSpPr>
              <p:nvPr userDrawn="1"/>
            </p:nvSpPr>
            <p:spPr bwMode="ltGray">
              <a:xfrm>
                <a:off x="940" y="2782"/>
                <a:ext cx="90" cy="72"/>
              </a:xfrm>
              <a:custGeom>
                <a:avLst/>
                <a:gdLst>
                  <a:gd name="T0" fmla="*/ 90 w 90"/>
                  <a:gd name="T1" fmla="*/ 30 h 72"/>
                  <a:gd name="T2" fmla="*/ 66 w 90"/>
                  <a:gd name="T3" fmla="*/ 0 h 72"/>
                  <a:gd name="T4" fmla="*/ 0 w 90"/>
                  <a:gd name="T5" fmla="*/ 36 h 72"/>
                  <a:gd name="T6" fmla="*/ 24 w 90"/>
                  <a:gd name="T7" fmla="*/ 72 h 72"/>
                  <a:gd name="T8" fmla="*/ 36 w 90"/>
                  <a:gd name="T9" fmla="*/ 66 h 72"/>
                  <a:gd name="T10" fmla="*/ 18 w 90"/>
                  <a:gd name="T11" fmla="*/ 42 h 72"/>
                  <a:gd name="T12" fmla="*/ 36 w 90"/>
                  <a:gd name="T13" fmla="*/ 30 h 72"/>
                  <a:gd name="T14" fmla="*/ 54 w 90"/>
                  <a:gd name="T15" fmla="*/ 54 h 72"/>
                  <a:gd name="T16" fmla="*/ 60 w 90"/>
                  <a:gd name="T17" fmla="*/ 48 h 72"/>
                  <a:gd name="T18" fmla="*/ 48 w 90"/>
                  <a:gd name="T19" fmla="*/ 24 h 72"/>
                  <a:gd name="T20" fmla="*/ 60 w 90"/>
                  <a:gd name="T21" fmla="*/ 12 h 72"/>
                  <a:gd name="T22" fmla="*/ 78 w 90"/>
                  <a:gd name="T23" fmla="*/ 42 h 72"/>
                  <a:gd name="T24" fmla="*/ 90 w 90"/>
                  <a:gd name="T25" fmla="*/ 30 h 72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90" h="72">
                    <a:moveTo>
                      <a:pt x="90" y="30"/>
                    </a:moveTo>
                    <a:lnTo>
                      <a:pt x="66" y="0"/>
                    </a:lnTo>
                    <a:lnTo>
                      <a:pt x="0" y="36"/>
                    </a:lnTo>
                    <a:lnTo>
                      <a:pt x="24" y="72"/>
                    </a:lnTo>
                    <a:lnTo>
                      <a:pt x="36" y="66"/>
                    </a:lnTo>
                    <a:lnTo>
                      <a:pt x="18" y="42"/>
                    </a:lnTo>
                    <a:lnTo>
                      <a:pt x="36" y="30"/>
                    </a:lnTo>
                    <a:lnTo>
                      <a:pt x="54" y="54"/>
                    </a:lnTo>
                    <a:lnTo>
                      <a:pt x="60" y="48"/>
                    </a:lnTo>
                    <a:lnTo>
                      <a:pt x="48" y="24"/>
                    </a:lnTo>
                    <a:lnTo>
                      <a:pt x="60" y="12"/>
                    </a:lnTo>
                    <a:lnTo>
                      <a:pt x="78" y="42"/>
                    </a:lnTo>
                    <a:lnTo>
                      <a:pt x="90" y="30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32" name="Freeform 143">
                <a:extLst>
                  <a:ext uri="{FF2B5EF4-FFF2-40B4-BE49-F238E27FC236}">
                    <a16:creationId xmlns:a16="http://schemas.microsoft.com/office/drawing/2014/main" id="{9B460E52-97C9-412B-8CAD-B1671D5F308A}"/>
                  </a:ext>
                </a:extLst>
              </p:cNvPr>
              <p:cNvSpPr>
                <a:spLocks/>
              </p:cNvSpPr>
              <p:nvPr userDrawn="1"/>
            </p:nvSpPr>
            <p:spPr bwMode="ltGray">
              <a:xfrm>
                <a:off x="898" y="2716"/>
                <a:ext cx="90" cy="84"/>
              </a:xfrm>
              <a:custGeom>
                <a:avLst/>
                <a:gdLst>
                  <a:gd name="T0" fmla="*/ 42 w 90"/>
                  <a:gd name="T1" fmla="*/ 60 h 84"/>
                  <a:gd name="T2" fmla="*/ 42 w 90"/>
                  <a:gd name="T3" fmla="*/ 60 h 84"/>
                  <a:gd name="T4" fmla="*/ 72 w 90"/>
                  <a:gd name="T5" fmla="*/ 12 h 84"/>
                  <a:gd name="T6" fmla="*/ 66 w 90"/>
                  <a:gd name="T7" fmla="*/ 0 h 84"/>
                  <a:gd name="T8" fmla="*/ 0 w 90"/>
                  <a:gd name="T9" fmla="*/ 42 h 84"/>
                  <a:gd name="T10" fmla="*/ 6 w 90"/>
                  <a:gd name="T11" fmla="*/ 54 h 84"/>
                  <a:gd name="T12" fmla="*/ 54 w 90"/>
                  <a:gd name="T13" fmla="*/ 24 h 84"/>
                  <a:gd name="T14" fmla="*/ 54 w 90"/>
                  <a:gd name="T15" fmla="*/ 24 h 84"/>
                  <a:gd name="T16" fmla="*/ 18 w 90"/>
                  <a:gd name="T17" fmla="*/ 72 h 84"/>
                  <a:gd name="T18" fmla="*/ 24 w 90"/>
                  <a:gd name="T19" fmla="*/ 84 h 84"/>
                  <a:gd name="T20" fmla="*/ 90 w 90"/>
                  <a:gd name="T21" fmla="*/ 42 h 84"/>
                  <a:gd name="T22" fmla="*/ 84 w 90"/>
                  <a:gd name="T23" fmla="*/ 30 h 84"/>
                  <a:gd name="T24" fmla="*/ 42 w 90"/>
                  <a:gd name="T25" fmla="*/ 60 h 84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90" h="84">
                    <a:moveTo>
                      <a:pt x="42" y="60"/>
                    </a:moveTo>
                    <a:lnTo>
                      <a:pt x="42" y="60"/>
                    </a:lnTo>
                    <a:lnTo>
                      <a:pt x="72" y="12"/>
                    </a:lnTo>
                    <a:lnTo>
                      <a:pt x="66" y="0"/>
                    </a:lnTo>
                    <a:lnTo>
                      <a:pt x="0" y="42"/>
                    </a:lnTo>
                    <a:lnTo>
                      <a:pt x="6" y="54"/>
                    </a:lnTo>
                    <a:lnTo>
                      <a:pt x="54" y="24"/>
                    </a:lnTo>
                    <a:lnTo>
                      <a:pt x="18" y="72"/>
                    </a:lnTo>
                    <a:lnTo>
                      <a:pt x="24" y="84"/>
                    </a:lnTo>
                    <a:lnTo>
                      <a:pt x="90" y="42"/>
                    </a:lnTo>
                    <a:lnTo>
                      <a:pt x="84" y="30"/>
                    </a:lnTo>
                    <a:lnTo>
                      <a:pt x="42" y="60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33" name="Freeform 144">
                <a:extLst>
                  <a:ext uri="{FF2B5EF4-FFF2-40B4-BE49-F238E27FC236}">
                    <a16:creationId xmlns:a16="http://schemas.microsoft.com/office/drawing/2014/main" id="{99200DD6-E103-4B34-A4F8-3E8BA607B521}"/>
                  </a:ext>
                </a:extLst>
              </p:cNvPr>
              <p:cNvSpPr>
                <a:spLocks/>
              </p:cNvSpPr>
              <p:nvPr userDrawn="1"/>
            </p:nvSpPr>
            <p:spPr bwMode="ltGray">
              <a:xfrm>
                <a:off x="7" y="3837"/>
                <a:ext cx="6" cy="12"/>
              </a:xfrm>
              <a:custGeom>
                <a:avLst/>
                <a:gdLst>
                  <a:gd name="T0" fmla="*/ 6 w 6"/>
                  <a:gd name="T1" fmla="*/ 0 h 12"/>
                  <a:gd name="T2" fmla="*/ 6 w 6"/>
                  <a:gd name="T3" fmla="*/ 0 h 12"/>
                  <a:gd name="T4" fmla="*/ 0 w 6"/>
                  <a:gd name="T5" fmla="*/ 0 h 12"/>
                  <a:gd name="T6" fmla="*/ 0 w 6"/>
                  <a:gd name="T7" fmla="*/ 0 h 12"/>
                  <a:gd name="T8" fmla="*/ 0 w 6"/>
                  <a:gd name="T9" fmla="*/ 12 h 12"/>
                  <a:gd name="T10" fmla="*/ 6 w 6"/>
                  <a:gd name="T11" fmla="*/ 0 h 12"/>
                  <a:gd name="T12" fmla="*/ 6 w 6"/>
                  <a:gd name="T13" fmla="*/ 0 h 12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6" h="12">
                    <a:moveTo>
                      <a:pt x="6" y="0"/>
                    </a:moveTo>
                    <a:lnTo>
                      <a:pt x="6" y="0"/>
                    </a:lnTo>
                    <a:lnTo>
                      <a:pt x="0" y="0"/>
                    </a:lnTo>
                    <a:lnTo>
                      <a:pt x="0" y="1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34" name="Freeform 145">
                <a:extLst>
                  <a:ext uri="{FF2B5EF4-FFF2-40B4-BE49-F238E27FC236}">
                    <a16:creationId xmlns:a16="http://schemas.microsoft.com/office/drawing/2014/main" id="{FCB435C0-AB46-4C2A-9381-AE0514311076}"/>
                  </a:ext>
                </a:extLst>
              </p:cNvPr>
              <p:cNvSpPr>
                <a:spLocks/>
              </p:cNvSpPr>
              <p:nvPr userDrawn="1"/>
            </p:nvSpPr>
            <p:spPr bwMode="ltGray">
              <a:xfrm>
                <a:off x="7" y="2555"/>
                <a:ext cx="30" cy="48"/>
              </a:xfrm>
              <a:custGeom>
                <a:avLst/>
                <a:gdLst>
                  <a:gd name="T0" fmla="*/ 18 w 30"/>
                  <a:gd name="T1" fmla="*/ 48 h 48"/>
                  <a:gd name="T2" fmla="*/ 18 w 30"/>
                  <a:gd name="T3" fmla="*/ 48 h 48"/>
                  <a:gd name="T4" fmla="*/ 30 w 30"/>
                  <a:gd name="T5" fmla="*/ 42 h 48"/>
                  <a:gd name="T6" fmla="*/ 0 w 30"/>
                  <a:gd name="T7" fmla="*/ 0 h 48"/>
                  <a:gd name="T8" fmla="*/ 0 w 30"/>
                  <a:gd name="T9" fmla="*/ 24 h 48"/>
                  <a:gd name="T10" fmla="*/ 18 w 30"/>
                  <a:gd name="T11" fmla="*/ 48 h 48"/>
                  <a:gd name="T12" fmla="*/ 18 w 30"/>
                  <a:gd name="T13" fmla="*/ 48 h 48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30" h="48">
                    <a:moveTo>
                      <a:pt x="18" y="48"/>
                    </a:moveTo>
                    <a:lnTo>
                      <a:pt x="18" y="48"/>
                    </a:lnTo>
                    <a:lnTo>
                      <a:pt x="30" y="42"/>
                    </a:lnTo>
                    <a:lnTo>
                      <a:pt x="0" y="0"/>
                    </a:lnTo>
                    <a:lnTo>
                      <a:pt x="0" y="24"/>
                    </a:lnTo>
                    <a:lnTo>
                      <a:pt x="18" y="48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35" name="Freeform 146">
                <a:extLst>
                  <a:ext uri="{FF2B5EF4-FFF2-40B4-BE49-F238E27FC236}">
                    <a16:creationId xmlns:a16="http://schemas.microsoft.com/office/drawing/2014/main" id="{B6BD115F-8551-405D-9759-8BF729D84E58}"/>
                  </a:ext>
                </a:extLst>
              </p:cNvPr>
              <p:cNvSpPr>
                <a:spLocks/>
              </p:cNvSpPr>
              <p:nvPr userDrawn="1"/>
            </p:nvSpPr>
            <p:spPr bwMode="ltGray">
              <a:xfrm>
                <a:off x="7" y="3843"/>
                <a:ext cx="36" cy="66"/>
              </a:xfrm>
              <a:custGeom>
                <a:avLst/>
                <a:gdLst>
                  <a:gd name="T0" fmla="*/ 36 w 36"/>
                  <a:gd name="T1" fmla="*/ 0 h 66"/>
                  <a:gd name="T2" fmla="*/ 24 w 36"/>
                  <a:gd name="T3" fmla="*/ 0 h 66"/>
                  <a:gd name="T4" fmla="*/ 24 w 36"/>
                  <a:gd name="T5" fmla="*/ 0 h 66"/>
                  <a:gd name="T6" fmla="*/ 0 w 36"/>
                  <a:gd name="T7" fmla="*/ 36 h 66"/>
                  <a:gd name="T8" fmla="*/ 0 w 36"/>
                  <a:gd name="T9" fmla="*/ 66 h 66"/>
                  <a:gd name="T10" fmla="*/ 36 w 36"/>
                  <a:gd name="T11" fmla="*/ 0 h 66"/>
                  <a:gd name="T12" fmla="*/ 36 w 36"/>
                  <a:gd name="T13" fmla="*/ 0 h 6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36" h="66">
                    <a:moveTo>
                      <a:pt x="36" y="0"/>
                    </a:moveTo>
                    <a:lnTo>
                      <a:pt x="24" y="0"/>
                    </a:lnTo>
                    <a:lnTo>
                      <a:pt x="0" y="36"/>
                    </a:lnTo>
                    <a:lnTo>
                      <a:pt x="0" y="66"/>
                    </a:lnTo>
                    <a:lnTo>
                      <a:pt x="36" y="0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36" name="Rectangle 147">
                <a:extLst>
                  <a:ext uri="{FF2B5EF4-FFF2-40B4-BE49-F238E27FC236}">
                    <a16:creationId xmlns:a16="http://schemas.microsoft.com/office/drawing/2014/main" id="{0F399084-5135-48ED-8E5B-7DCA100AE155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244926">
                <a:off x="1177" y="3201"/>
                <a:ext cx="161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137" name="Rectangle 148">
                <a:extLst>
                  <a:ext uri="{FF2B5EF4-FFF2-40B4-BE49-F238E27FC236}">
                    <a16:creationId xmlns:a16="http://schemas.microsoft.com/office/drawing/2014/main" id="{92E14C0C-3B17-4D0D-8531-AE50404523A3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-5598588">
                <a:off x="290" y="2386"/>
                <a:ext cx="138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138" name="Freeform 149">
                <a:extLst>
                  <a:ext uri="{FF2B5EF4-FFF2-40B4-BE49-F238E27FC236}">
                    <a16:creationId xmlns:a16="http://schemas.microsoft.com/office/drawing/2014/main" id="{5D8BF852-DA82-4BFF-B251-2DF92C224B53}"/>
                  </a:ext>
                </a:extLst>
              </p:cNvPr>
              <p:cNvSpPr>
                <a:spLocks/>
              </p:cNvSpPr>
              <p:nvPr userDrawn="1"/>
            </p:nvSpPr>
            <p:spPr bwMode="ltGray">
              <a:xfrm>
                <a:off x="139" y="3573"/>
                <a:ext cx="144" cy="154"/>
              </a:xfrm>
              <a:custGeom>
                <a:avLst/>
                <a:gdLst>
                  <a:gd name="T0" fmla="*/ 0 w 144"/>
                  <a:gd name="T1" fmla="*/ 102 h 154"/>
                  <a:gd name="T2" fmla="*/ 59 w 144"/>
                  <a:gd name="T3" fmla="*/ 154 h 154"/>
                  <a:gd name="T4" fmla="*/ 117 w 144"/>
                  <a:gd name="T5" fmla="*/ 120 h 154"/>
                  <a:gd name="T6" fmla="*/ 62 w 144"/>
                  <a:gd name="T7" fmla="*/ 55 h 154"/>
                  <a:gd name="T8" fmla="*/ 104 w 144"/>
                  <a:gd name="T9" fmla="*/ 34 h 154"/>
                  <a:gd name="T10" fmla="*/ 117 w 144"/>
                  <a:gd name="T11" fmla="*/ 53 h 154"/>
                  <a:gd name="T12" fmla="*/ 141 w 144"/>
                  <a:gd name="T13" fmla="*/ 47 h 154"/>
                  <a:gd name="T14" fmla="*/ 97 w 144"/>
                  <a:gd name="T15" fmla="*/ 2 h 154"/>
                  <a:gd name="T16" fmla="*/ 36 w 144"/>
                  <a:gd name="T17" fmla="*/ 33 h 154"/>
                  <a:gd name="T18" fmla="*/ 90 w 144"/>
                  <a:gd name="T19" fmla="*/ 107 h 154"/>
                  <a:gd name="T20" fmla="*/ 28 w 144"/>
                  <a:gd name="T21" fmla="*/ 101 h 154"/>
                  <a:gd name="T22" fmla="*/ 0 w 144"/>
                  <a:gd name="T23" fmla="*/ 102 h 154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44" h="154">
                    <a:moveTo>
                      <a:pt x="0" y="102"/>
                    </a:moveTo>
                    <a:cubicBezTo>
                      <a:pt x="6" y="140"/>
                      <a:pt x="25" y="154"/>
                      <a:pt x="59" y="154"/>
                    </a:cubicBezTo>
                    <a:cubicBezTo>
                      <a:pt x="111" y="152"/>
                      <a:pt x="106" y="130"/>
                      <a:pt x="117" y="120"/>
                    </a:cubicBezTo>
                    <a:cubicBezTo>
                      <a:pt x="119" y="61"/>
                      <a:pt x="84" y="84"/>
                      <a:pt x="62" y="55"/>
                    </a:cubicBezTo>
                    <a:cubicBezTo>
                      <a:pt x="59" y="42"/>
                      <a:pt x="78" y="11"/>
                      <a:pt x="104" y="34"/>
                    </a:cubicBezTo>
                    <a:cubicBezTo>
                      <a:pt x="108" y="41"/>
                      <a:pt x="111" y="51"/>
                      <a:pt x="117" y="53"/>
                    </a:cubicBezTo>
                    <a:cubicBezTo>
                      <a:pt x="123" y="55"/>
                      <a:pt x="144" y="55"/>
                      <a:pt x="141" y="47"/>
                    </a:cubicBezTo>
                    <a:cubicBezTo>
                      <a:pt x="138" y="39"/>
                      <a:pt x="126" y="5"/>
                      <a:pt x="97" y="2"/>
                    </a:cubicBezTo>
                    <a:cubicBezTo>
                      <a:pt x="77" y="0"/>
                      <a:pt x="48" y="0"/>
                      <a:pt x="36" y="33"/>
                    </a:cubicBezTo>
                    <a:cubicBezTo>
                      <a:pt x="15" y="89"/>
                      <a:pt x="83" y="79"/>
                      <a:pt x="90" y="107"/>
                    </a:cubicBezTo>
                    <a:cubicBezTo>
                      <a:pt x="96" y="130"/>
                      <a:pt x="34" y="147"/>
                      <a:pt x="28" y="101"/>
                    </a:cubicBezTo>
                    <a:cubicBezTo>
                      <a:pt x="12" y="104"/>
                      <a:pt x="15" y="98"/>
                      <a:pt x="0" y="102"/>
                    </a:cubicBez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39" name="Freeform 150">
                <a:extLst>
                  <a:ext uri="{FF2B5EF4-FFF2-40B4-BE49-F238E27FC236}">
                    <a16:creationId xmlns:a16="http://schemas.microsoft.com/office/drawing/2014/main" id="{2FDDBC4B-A09D-4341-B649-BC8ACAFF6021}"/>
                  </a:ext>
                </a:extLst>
              </p:cNvPr>
              <p:cNvSpPr>
                <a:spLocks/>
              </p:cNvSpPr>
              <p:nvPr userDrawn="1"/>
            </p:nvSpPr>
            <p:spPr bwMode="ltGray">
              <a:xfrm rot="-2857037">
                <a:off x="619" y="3550"/>
                <a:ext cx="68" cy="69"/>
              </a:xfrm>
              <a:custGeom>
                <a:avLst/>
                <a:gdLst>
                  <a:gd name="T0" fmla="*/ 0 w 144"/>
                  <a:gd name="T1" fmla="*/ 1 h 154"/>
                  <a:gd name="T2" fmla="*/ 0 w 144"/>
                  <a:gd name="T3" fmla="*/ 1 h 154"/>
                  <a:gd name="T4" fmla="*/ 1 w 144"/>
                  <a:gd name="T5" fmla="*/ 1 h 154"/>
                  <a:gd name="T6" fmla="*/ 0 w 144"/>
                  <a:gd name="T7" fmla="*/ 0 h 154"/>
                  <a:gd name="T8" fmla="*/ 1 w 144"/>
                  <a:gd name="T9" fmla="*/ 0 h 154"/>
                  <a:gd name="T10" fmla="*/ 1 w 144"/>
                  <a:gd name="T11" fmla="*/ 0 h 154"/>
                  <a:gd name="T12" fmla="*/ 1 w 144"/>
                  <a:gd name="T13" fmla="*/ 0 h 154"/>
                  <a:gd name="T14" fmla="*/ 1 w 144"/>
                  <a:gd name="T15" fmla="*/ 0 h 154"/>
                  <a:gd name="T16" fmla="*/ 0 w 144"/>
                  <a:gd name="T17" fmla="*/ 0 h 154"/>
                  <a:gd name="T18" fmla="*/ 1 w 144"/>
                  <a:gd name="T19" fmla="*/ 1 h 154"/>
                  <a:gd name="T20" fmla="*/ 0 w 144"/>
                  <a:gd name="T21" fmla="*/ 1 h 154"/>
                  <a:gd name="T22" fmla="*/ 0 w 144"/>
                  <a:gd name="T23" fmla="*/ 1 h 154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44" h="154">
                    <a:moveTo>
                      <a:pt x="0" y="102"/>
                    </a:moveTo>
                    <a:cubicBezTo>
                      <a:pt x="6" y="140"/>
                      <a:pt x="25" y="154"/>
                      <a:pt x="59" y="154"/>
                    </a:cubicBezTo>
                    <a:cubicBezTo>
                      <a:pt x="111" y="152"/>
                      <a:pt x="106" y="130"/>
                      <a:pt x="117" y="120"/>
                    </a:cubicBezTo>
                    <a:cubicBezTo>
                      <a:pt x="113" y="47"/>
                      <a:pt x="84" y="84"/>
                      <a:pt x="62" y="55"/>
                    </a:cubicBezTo>
                    <a:cubicBezTo>
                      <a:pt x="59" y="42"/>
                      <a:pt x="78" y="11"/>
                      <a:pt x="104" y="34"/>
                    </a:cubicBezTo>
                    <a:cubicBezTo>
                      <a:pt x="108" y="41"/>
                      <a:pt x="111" y="51"/>
                      <a:pt x="117" y="53"/>
                    </a:cubicBezTo>
                    <a:cubicBezTo>
                      <a:pt x="123" y="55"/>
                      <a:pt x="144" y="55"/>
                      <a:pt x="141" y="47"/>
                    </a:cubicBezTo>
                    <a:cubicBezTo>
                      <a:pt x="138" y="39"/>
                      <a:pt x="126" y="5"/>
                      <a:pt x="97" y="2"/>
                    </a:cubicBezTo>
                    <a:cubicBezTo>
                      <a:pt x="77" y="0"/>
                      <a:pt x="48" y="0"/>
                      <a:pt x="36" y="33"/>
                    </a:cubicBezTo>
                    <a:cubicBezTo>
                      <a:pt x="15" y="89"/>
                      <a:pt x="83" y="79"/>
                      <a:pt x="90" y="107"/>
                    </a:cubicBezTo>
                    <a:cubicBezTo>
                      <a:pt x="96" y="130"/>
                      <a:pt x="34" y="147"/>
                      <a:pt x="28" y="101"/>
                    </a:cubicBezTo>
                    <a:cubicBezTo>
                      <a:pt x="12" y="104"/>
                      <a:pt x="15" y="98"/>
                      <a:pt x="0" y="102"/>
                    </a:cubicBez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40" name="Freeform 151">
                <a:extLst>
                  <a:ext uri="{FF2B5EF4-FFF2-40B4-BE49-F238E27FC236}">
                    <a16:creationId xmlns:a16="http://schemas.microsoft.com/office/drawing/2014/main" id="{F4BA3E38-8B5A-4B2E-BCFF-C27B151E565F}"/>
                  </a:ext>
                </a:extLst>
              </p:cNvPr>
              <p:cNvSpPr>
                <a:spLocks/>
              </p:cNvSpPr>
              <p:nvPr userDrawn="1"/>
            </p:nvSpPr>
            <p:spPr bwMode="ltGray">
              <a:xfrm>
                <a:off x="235" y="2503"/>
                <a:ext cx="348" cy="1272"/>
              </a:xfrm>
              <a:custGeom>
                <a:avLst/>
                <a:gdLst>
                  <a:gd name="T0" fmla="*/ 0 w 348"/>
                  <a:gd name="T1" fmla="*/ 0 h 1272"/>
                  <a:gd name="T2" fmla="*/ 287 w 348"/>
                  <a:gd name="T3" fmla="*/ 582 h 1272"/>
                  <a:gd name="T4" fmla="*/ 348 w 348"/>
                  <a:gd name="T5" fmla="*/ 1272 h 1272"/>
                  <a:gd name="T6" fmla="*/ 54 w 348"/>
                  <a:gd name="T7" fmla="*/ 676 h 1272"/>
                  <a:gd name="T8" fmla="*/ 0 w 348"/>
                  <a:gd name="T9" fmla="*/ 0 h 12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8" h="1272">
                    <a:moveTo>
                      <a:pt x="0" y="0"/>
                    </a:moveTo>
                    <a:lnTo>
                      <a:pt x="287" y="582"/>
                    </a:lnTo>
                    <a:lnTo>
                      <a:pt x="348" y="1272"/>
                    </a:lnTo>
                    <a:lnTo>
                      <a:pt x="54" y="676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2">
                      <a:gamma/>
                      <a:shade val="96863"/>
                      <a:invGamma/>
                    </a:schemeClr>
                  </a:gs>
                </a:gsLst>
                <a:lin ang="18900000" scaled="1"/>
              </a:gradFill>
              <a:ln>
                <a:noFill/>
              </a:ln>
              <a:effectLst/>
            </p:spPr>
            <p:txBody>
              <a:bodyPr/>
              <a:lstStyle/>
              <a:p>
                <a:pPr eaLnBrk="1" hangingPunct="1">
                  <a:defRPr/>
                </a:pPr>
                <a:endParaRPr lang="cs-CZ"/>
              </a:p>
            </p:txBody>
          </p:sp>
          <p:sp>
            <p:nvSpPr>
              <p:cNvPr id="141" name="Oval 152">
                <a:extLst>
                  <a:ext uri="{FF2B5EF4-FFF2-40B4-BE49-F238E27FC236}">
                    <a16:creationId xmlns:a16="http://schemas.microsoft.com/office/drawing/2014/main" id="{F82891CD-84D4-49B2-8FAB-FD4F07112883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-1684349">
                <a:off x="296" y="3047"/>
                <a:ext cx="221" cy="174"/>
              </a:xfrm>
              <a:prstGeom prst="ellipse">
                <a:avLst/>
              </a:prstGeom>
              <a:gradFill rotWithShape="0">
                <a:gsLst>
                  <a:gs pos="0">
                    <a:schemeClr val="bg2">
                      <a:gamma/>
                      <a:shade val="90980"/>
                      <a:invGamma/>
                    </a:schemeClr>
                  </a:gs>
                  <a:gs pos="50000">
                    <a:schemeClr val="bg2"/>
                  </a:gs>
                  <a:gs pos="100000">
                    <a:schemeClr val="bg2">
                      <a:gamma/>
                      <a:shade val="90980"/>
                      <a:invGamma/>
                    </a:schemeClr>
                  </a:gs>
                </a:gsLst>
                <a:lin ang="18900000" scaled="1"/>
              </a:gradFill>
              <a:ln>
                <a:noFill/>
              </a:ln>
              <a:effectLst/>
            </p:spPr>
            <p:txBody>
              <a:bodyPr/>
              <a:lstStyle/>
              <a:p>
                <a:pPr eaLnBrk="1" hangingPunct="1">
                  <a:defRPr/>
                </a:pPr>
                <a:endParaRPr lang="cs-CZ"/>
              </a:p>
            </p:txBody>
          </p:sp>
        </p:grpSp>
      </p:grpSp>
      <p:sp>
        <p:nvSpPr>
          <p:cNvPr id="80025" name="Rectangle 153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768475"/>
            <a:ext cx="7772400" cy="1736725"/>
          </a:xfrm>
        </p:spPr>
        <p:txBody>
          <a:bodyPr anchor="b" anchorCtr="1"/>
          <a:lstStyle>
            <a:lvl1pPr>
              <a:defRPr sz="5400"/>
            </a:lvl1pPr>
          </a:lstStyle>
          <a:p>
            <a:pPr lvl="0"/>
            <a:r>
              <a:rPr lang="cs-CZ" altLang="cs-CZ" noProof="0"/>
              <a:t>Klepnutím lze upravit styl předlohy nadpisů.</a:t>
            </a:r>
          </a:p>
        </p:txBody>
      </p:sp>
      <p:sp>
        <p:nvSpPr>
          <p:cNvPr id="80026" name="Rectangle 154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/>
            </a:lvl1pPr>
          </a:lstStyle>
          <a:p>
            <a:pPr lvl="0"/>
            <a:r>
              <a:rPr lang="cs-CZ" altLang="cs-CZ" noProof="0"/>
              <a:t>Klepnutím lze upravit styl předlohy podnadpisů.</a:t>
            </a:r>
          </a:p>
        </p:txBody>
      </p:sp>
      <p:sp>
        <p:nvSpPr>
          <p:cNvPr id="155" name="Rectangle 155">
            <a:extLst>
              <a:ext uri="{FF2B5EF4-FFF2-40B4-BE49-F238E27FC236}">
                <a16:creationId xmlns:a16="http://schemas.microsoft.com/office/drawing/2014/main" id="{ABD50491-B87D-476B-B70D-656F3587AE00}"/>
              </a:ext>
            </a:extLst>
          </p:cNvPr>
          <p:cNvSpPr>
            <a:spLocks noGrp="1" noChangeArrowheads="1"/>
          </p:cNvSpPr>
          <p:nvPr>
            <p:ph type="dt" sz="quarter" idx="10"/>
          </p:nvPr>
        </p:nvSpPr>
        <p:spPr>
          <a:xfrm>
            <a:off x="304800" y="6248400"/>
            <a:ext cx="2286000" cy="457200"/>
          </a:xfrm>
        </p:spPr>
        <p:txBody>
          <a:bodyPr/>
          <a:lstStyle>
            <a:lvl1pPr>
              <a:defRPr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56" name="Rectangle 156">
            <a:extLst>
              <a:ext uri="{FF2B5EF4-FFF2-40B4-BE49-F238E27FC236}">
                <a16:creationId xmlns:a16="http://schemas.microsoft.com/office/drawing/2014/main" id="{DAA72019-9D3C-4DEA-965E-F0F96E09865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57" name="Rectangle 157">
            <a:extLst>
              <a:ext uri="{FF2B5EF4-FFF2-40B4-BE49-F238E27FC236}">
                <a16:creationId xmlns:a16="http://schemas.microsoft.com/office/drawing/2014/main" id="{DB77E2E9-DCEB-42D3-8097-FA6F3BFE1BB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2286000" cy="457200"/>
          </a:xfrm>
        </p:spPr>
        <p:txBody>
          <a:bodyPr/>
          <a:lstStyle>
            <a:lvl1pPr>
              <a:defRPr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pPr>
              <a:defRPr/>
            </a:pPr>
            <a:fld id="{753349EC-1866-46FD-8876-1D7FF3BC5B7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240510753"/>
      </p:ext>
    </p:extLst>
  </p:cSld>
  <p:clrMapOvr>
    <a:masterClrMapping/>
  </p:clrMapOvr>
  <p:transition spd="med">
    <p:push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154">
            <a:extLst>
              <a:ext uri="{FF2B5EF4-FFF2-40B4-BE49-F238E27FC236}">
                <a16:creationId xmlns:a16="http://schemas.microsoft.com/office/drawing/2014/main" id="{D04C030A-1047-4088-949B-775AA1A5212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155">
            <a:extLst>
              <a:ext uri="{FF2B5EF4-FFF2-40B4-BE49-F238E27FC236}">
                <a16:creationId xmlns:a16="http://schemas.microsoft.com/office/drawing/2014/main" id="{744FAC56-1993-412E-A255-4262B1CD56D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156">
            <a:extLst>
              <a:ext uri="{FF2B5EF4-FFF2-40B4-BE49-F238E27FC236}">
                <a16:creationId xmlns:a16="http://schemas.microsoft.com/office/drawing/2014/main" id="{CA848537-627B-43B2-B7D9-EFA251AF9B5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BFC597-E1D1-438E-8AEB-366BE571401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01964748"/>
      </p:ext>
    </p:extLst>
  </p:cSld>
  <p:clrMapOvr>
    <a:masterClrMapping/>
  </p:clrMapOvr>
  <p:transition spd="med">
    <p:push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Rectangle 154">
            <a:extLst>
              <a:ext uri="{FF2B5EF4-FFF2-40B4-BE49-F238E27FC236}">
                <a16:creationId xmlns:a16="http://schemas.microsoft.com/office/drawing/2014/main" id="{803D4D30-4F14-45A5-A1F6-1734065A175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155">
            <a:extLst>
              <a:ext uri="{FF2B5EF4-FFF2-40B4-BE49-F238E27FC236}">
                <a16:creationId xmlns:a16="http://schemas.microsoft.com/office/drawing/2014/main" id="{0ABAFC05-F902-41AF-AFA2-63C80B4DF20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156">
            <a:extLst>
              <a:ext uri="{FF2B5EF4-FFF2-40B4-BE49-F238E27FC236}">
                <a16:creationId xmlns:a16="http://schemas.microsoft.com/office/drawing/2014/main" id="{9DA64039-4B27-4129-8C3E-3541D1E7F6A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82C260-6C76-47C7-86F5-1E60720B8D3C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75140067"/>
      </p:ext>
    </p:extLst>
  </p:cSld>
  <p:clrMapOvr>
    <a:masterClrMapping/>
  </p:clrMapOvr>
  <p:transition spd="med">
    <p:push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301625" y="1600200"/>
            <a:ext cx="4194175" cy="4498975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194175" cy="4498975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154">
            <a:extLst>
              <a:ext uri="{FF2B5EF4-FFF2-40B4-BE49-F238E27FC236}">
                <a16:creationId xmlns:a16="http://schemas.microsoft.com/office/drawing/2014/main" id="{075EB28A-7EB7-4110-8DF3-B7D480A18AF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155">
            <a:extLst>
              <a:ext uri="{FF2B5EF4-FFF2-40B4-BE49-F238E27FC236}">
                <a16:creationId xmlns:a16="http://schemas.microsoft.com/office/drawing/2014/main" id="{4372DD46-1633-474A-A31C-2A6BFA2898D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156">
            <a:extLst>
              <a:ext uri="{FF2B5EF4-FFF2-40B4-BE49-F238E27FC236}">
                <a16:creationId xmlns:a16="http://schemas.microsoft.com/office/drawing/2014/main" id="{F385DD3A-7F56-4212-B891-23DAB671567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FEE3457-03BB-4097-9891-4F2596040A30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43811783"/>
      </p:ext>
    </p:extLst>
  </p:cSld>
  <p:clrMapOvr>
    <a:masterClrMapping/>
  </p:clrMapOvr>
  <p:transition spd="med">
    <p:push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154">
            <a:extLst>
              <a:ext uri="{FF2B5EF4-FFF2-40B4-BE49-F238E27FC236}">
                <a16:creationId xmlns:a16="http://schemas.microsoft.com/office/drawing/2014/main" id="{5CFE1F93-532D-4ACD-9C27-6F4F6501BF0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155">
            <a:extLst>
              <a:ext uri="{FF2B5EF4-FFF2-40B4-BE49-F238E27FC236}">
                <a16:creationId xmlns:a16="http://schemas.microsoft.com/office/drawing/2014/main" id="{39616D98-920F-4677-9716-08F5ADA717A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156">
            <a:extLst>
              <a:ext uri="{FF2B5EF4-FFF2-40B4-BE49-F238E27FC236}">
                <a16:creationId xmlns:a16="http://schemas.microsoft.com/office/drawing/2014/main" id="{014AC9DF-5E86-4305-9280-DC048D4E381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0F08FF-3F9B-4A6E-8409-A849AC42AE84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639272525"/>
      </p:ext>
    </p:extLst>
  </p:cSld>
  <p:clrMapOvr>
    <a:masterClrMapping/>
  </p:clrMapOvr>
  <p:transition spd="med">
    <p:push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154">
            <a:extLst>
              <a:ext uri="{FF2B5EF4-FFF2-40B4-BE49-F238E27FC236}">
                <a16:creationId xmlns:a16="http://schemas.microsoft.com/office/drawing/2014/main" id="{027838BB-5465-4F2C-B437-387215D0719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155">
            <a:extLst>
              <a:ext uri="{FF2B5EF4-FFF2-40B4-BE49-F238E27FC236}">
                <a16:creationId xmlns:a16="http://schemas.microsoft.com/office/drawing/2014/main" id="{5646B12A-FAEA-413A-982F-7E78C3E2DD7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156">
            <a:extLst>
              <a:ext uri="{FF2B5EF4-FFF2-40B4-BE49-F238E27FC236}">
                <a16:creationId xmlns:a16="http://schemas.microsoft.com/office/drawing/2014/main" id="{3433E1F9-29D7-4BAE-94B3-DD368F8C88F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13088C-D654-4664-9ADD-F01A8BD7DB9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86016292"/>
      </p:ext>
    </p:extLst>
  </p:cSld>
  <p:clrMapOvr>
    <a:masterClrMapping/>
  </p:clrMapOvr>
  <p:transition spd="med">
    <p:push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54">
            <a:extLst>
              <a:ext uri="{FF2B5EF4-FFF2-40B4-BE49-F238E27FC236}">
                <a16:creationId xmlns:a16="http://schemas.microsoft.com/office/drawing/2014/main" id="{71FF71FB-00DC-41C3-B22C-DF05059CDB9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155">
            <a:extLst>
              <a:ext uri="{FF2B5EF4-FFF2-40B4-BE49-F238E27FC236}">
                <a16:creationId xmlns:a16="http://schemas.microsoft.com/office/drawing/2014/main" id="{23DAF751-1BE6-4C16-951D-840FDD2A46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156">
            <a:extLst>
              <a:ext uri="{FF2B5EF4-FFF2-40B4-BE49-F238E27FC236}">
                <a16:creationId xmlns:a16="http://schemas.microsoft.com/office/drawing/2014/main" id="{9CC54495-9922-4E4E-A1BC-B1707ABDDFE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249C57-0B9F-4E9A-B5B1-A1EF9C1CE0A6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509912284"/>
      </p:ext>
    </p:extLst>
  </p:cSld>
  <p:clrMapOvr>
    <a:masterClrMapping/>
  </p:clrMapOvr>
  <p:transition spd="med">
    <p:push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Rectangle 154">
            <a:extLst>
              <a:ext uri="{FF2B5EF4-FFF2-40B4-BE49-F238E27FC236}">
                <a16:creationId xmlns:a16="http://schemas.microsoft.com/office/drawing/2014/main" id="{77CBC921-AECD-43DF-8B57-C351312A1DD2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155">
            <a:extLst>
              <a:ext uri="{FF2B5EF4-FFF2-40B4-BE49-F238E27FC236}">
                <a16:creationId xmlns:a16="http://schemas.microsoft.com/office/drawing/2014/main" id="{966A1F0B-C27E-4FA4-8095-2993C926386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156">
            <a:extLst>
              <a:ext uri="{FF2B5EF4-FFF2-40B4-BE49-F238E27FC236}">
                <a16:creationId xmlns:a16="http://schemas.microsoft.com/office/drawing/2014/main" id="{32E5884D-A072-4B65-8067-48775F15921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912E6E-54C3-4412-94EC-F383BBF9B2D4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199446109"/>
      </p:ext>
    </p:extLst>
  </p:cSld>
  <p:clrMapOvr>
    <a:masterClrMapping/>
  </p:clrMapOvr>
  <p:transition spd="med">
    <p:push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Rectangle 154">
            <a:extLst>
              <a:ext uri="{FF2B5EF4-FFF2-40B4-BE49-F238E27FC236}">
                <a16:creationId xmlns:a16="http://schemas.microsoft.com/office/drawing/2014/main" id="{D8C5B549-8439-44A4-A9BD-58262C698C4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155">
            <a:extLst>
              <a:ext uri="{FF2B5EF4-FFF2-40B4-BE49-F238E27FC236}">
                <a16:creationId xmlns:a16="http://schemas.microsoft.com/office/drawing/2014/main" id="{7D5A1532-4B5B-4AD3-9A82-FCBFCE87AF7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156">
            <a:extLst>
              <a:ext uri="{FF2B5EF4-FFF2-40B4-BE49-F238E27FC236}">
                <a16:creationId xmlns:a16="http://schemas.microsoft.com/office/drawing/2014/main" id="{BAAABE52-FB3A-4CF8-A9CB-F1982FB1F08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5CBA81-49ED-4858-AE6F-1F0E368E6874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251960315"/>
      </p:ext>
    </p:extLst>
  </p:cSld>
  <p:clrMapOvr>
    <a:masterClrMapping/>
  </p:clrMapOvr>
  <p:transition spd="med">
    <p:push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154">
            <a:extLst>
              <a:ext uri="{FF2B5EF4-FFF2-40B4-BE49-F238E27FC236}">
                <a16:creationId xmlns:a16="http://schemas.microsoft.com/office/drawing/2014/main" id="{4A97DD75-B0AD-470E-A342-B6DF3A81438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155">
            <a:extLst>
              <a:ext uri="{FF2B5EF4-FFF2-40B4-BE49-F238E27FC236}">
                <a16:creationId xmlns:a16="http://schemas.microsoft.com/office/drawing/2014/main" id="{8BF519CD-DD55-44B1-81F8-230E9280B32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156">
            <a:extLst>
              <a:ext uri="{FF2B5EF4-FFF2-40B4-BE49-F238E27FC236}">
                <a16:creationId xmlns:a16="http://schemas.microsoft.com/office/drawing/2014/main" id="{D210BB95-3508-41CC-BE5A-E22B0C4A598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14B2D3-4009-42B7-AFC7-8BCB6A5CF13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54987466"/>
      </p:ext>
    </p:extLst>
  </p:cSld>
  <p:clrMapOvr>
    <a:masterClrMapping/>
  </p:clrMapOvr>
  <p:transition spd="med">
    <p:push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07188" y="228600"/>
            <a:ext cx="2135187" cy="587057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01625" y="228600"/>
            <a:ext cx="6253163" cy="5870575"/>
          </a:xfrm>
        </p:spPr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154">
            <a:extLst>
              <a:ext uri="{FF2B5EF4-FFF2-40B4-BE49-F238E27FC236}">
                <a16:creationId xmlns:a16="http://schemas.microsoft.com/office/drawing/2014/main" id="{59AAA03E-90AF-4C41-BF61-5ABA1EC63B2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155">
            <a:extLst>
              <a:ext uri="{FF2B5EF4-FFF2-40B4-BE49-F238E27FC236}">
                <a16:creationId xmlns:a16="http://schemas.microsoft.com/office/drawing/2014/main" id="{2D36AB0F-2248-4A4A-849D-A12324D6D29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156">
            <a:extLst>
              <a:ext uri="{FF2B5EF4-FFF2-40B4-BE49-F238E27FC236}">
                <a16:creationId xmlns:a16="http://schemas.microsoft.com/office/drawing/2014/main" id="{68D975AC-00F3-4C0E-9662-C1F05D88316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DA026D-78E9-48D5-91F0-6A7DAEA1ED1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94114828"/>
      </p:ext>
    </p:extLst>
  </p:cSld>
  <p:clrMapOvr>
    <a:masterClrMapping/>
  </p:clrMapOvr>
  <p:transition spd="med">
    <p:push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Nadpis, text a 2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625" y="228600"/>
            <a:ext cx="8540750" cy="1143000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301625" y="1600200"/>
            <a:ext cx="4194175" cy="4498975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194175" cy="217328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3"/>
          </p:nvPr>
        </p:nvSpPr>
        <p:spPr>
          <a:xfrm>
            <a:off x="4648200" y="3925888"/>
            <a:ext cx="4194175" cy="2173287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Rectangle 154">
            <a:extLst>
              <a:ext uri="{FF2B5EF4-FFF2-40B4-BE49-F238E27FC236}">
                <a16:creationId xmlns:a16="http://schemas.microsoft.com/office/drawing/2014/main" id="{30C69BEB-F6AE-45DE-AE99-469B082B458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155">
            <a:extLst>
              <a:ext uri="{FF2B5EF4-FFF2-40B4-BE49-F238E27FC236}">
                <a16:creationId xmlns:a16="http://schemas.microsoft.com/office/drawing/2014/main" id="{214B68A2-E797-4A4F-AC09-F3555D66A0C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156">
            <a:extLst>
              <a:ext uri="{FF2B5EF4-FFF2-40B4-BE49-F238E27FC236}">
                <a16:creationId xmlns:a16="http://schemas.microsoft.com/office/drawing/2014/main" id="{4FE34C2C-581F-4399-8181-477710BB03A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FDF2BD-2419-4A68-8A83-C7A9C04BA3B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229824374"/>
      </p:ext>
    </p:extLst>
  </p:cSld>
  <p:clrMapOvr>
    <a:masterClrMapping/>
  </p:clrMapOvr>
  <p:transition spd="med">
    <p:push dir="r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Nadpis a 4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sz="quarter"/>
          </p:nvPr>
        </p:nvSpPr>
        <p:spPr>
          <a:xfrm>
            <a:off x="301625" y="228600"/>
            <a:ext cx="8540750" cy="1143000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01625" y="1600200"/>
            <a:ext cx="4194175" cy="217328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194175" cy="217328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3"/>
          </p:nvPr>
        </p:nvSpPr>
        <p:spPr>
          <a:xfrm>
            <a:off x="301625" y="3925888"/>
            <a:ext cx="4194175" cy="2173287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8200" y="3925888"/>
            <a:ext cx="4194175" cy="2173287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154">
            <a:extLst>
              <a:ext uri="{FF2B5EF4-FFF2-40B4-BE49-F238E27FC236}">
                <a16:creationId xmlns:a16="http://schemas.microsoft.com/office/drawing/2014/main" id="{0AF4B2F1-BE10-45F9-BC3A-B781ECEA4B5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155">
            <a:extLst>
              <a:ext uri="{FF2B5EF4-FFF2-40B4-BE49-F238E27FC236}">
                <a16:creationId xmlns:a16="http://schemas.microsoft.com/office/drawing/2014/main" id="{9784832B-C620-4177-B5D9-A37BABFF2DF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156">
            <a:extLst>
              <a:ext uri="{FF2B5EF4-FFF2-40B4-BE49-F238E27FC236}">
                <a16:creationId xmlns:a16="http://schemas.microsoft.com/office/drawing/2014/main" id="{4BA8A6AA-E930-4929-B460-6297BBC451F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4BC89E-C2F2-49B7-A816-1B4500E5D190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427684741"/>
      </p:ext>
    </p:extLst>
  </p:cSld>
  <p:clrMapOvr>
    <a:masterClrMapping/>
  </p:clrMapOvr>
  <p:transition spd="med">
    <p:push dir="r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Tx" preserve="1">
  <p:cSld name="Nadpis, 2 obsahy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625" y="228600"/>
            <a:ext cx="8540750" cy="1143000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01625" y="1600200"/>
            <a:ext cx="4194175" cy="217328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301625" y="3925888"/>
            <a:ext cx="4194175" cy="2173287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half" idx="3"/>
          </p:nvPr>
        </p:nvSpPr>
        <p:spPr>
          <a:xfrm>
            <a:off x="4648200" y="1600200"/>
            <a:ext cx="4194175" cy="4498975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Rectangle 154">
            <a:extLst>
              <a:ext uri="{FF2B5EF4-FFF2-40B4-BE49-F238E27FC236}">
                <a16:creationId xmlns:a16="http://schemas.microsoft.com/office/drawing/2014/main" id="{4B441BC8-216C-4988-8D00-0B8718E75502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155">
            <a:extLst>
              <a:ext uri="{FF2B5EF4-FFF2-40B4-BE49-F238E27FC236}">
                <a16:creationId xmlns:a16="http://schemas.microsoft.com/office/drawing/2014/main" id="{CF2FBDC6-672C-40E1-AB3F-E47DE2670A1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156">
            <a:extLst>
              <a:ext uri="{FF2B5EF4-FFF2-40B4-BE49-F238E27FC236}">
                <a16:creationId xmlns:a16="http://schemas.microsoft.com/office/drawing/2014/main" id="{244DBB27-F1C3-45EC-8460-8AA7C9A5856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2015FF9-B4E6-416D-97BB-0C23DC42F65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028872600"/>
      </p:ext>
    </p:extLst>
  </p:cSld>
  <p:clrMapOvr>
    <a:masterClrMapping/>
  </p:clrMapOvr>
  <p:transition spd="med">
    <p:push dir="r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Nadpis, text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625" y="228600"/>
            <a:ext cx="8540750" cy="1143000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301625" y="1600200"/>
            <a:ext cx="4194175" cy="4498975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194175" cy="4498975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154">
            <a:extLst>
              <a:ext uri="{FF2B5EF4-FFF2-40B4-BE49-F238E27FC236}">
                <a16:creationId xmlns:a16="http://schemas.microsoft.com/office/drawing/2014/main" id="{4C000D08-4491-491A-A756-C5596063DA1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155">
            <a:extLst>
              <a:ext uri="{FF2B5EF4-FFF2-40B4-BE49-F238E27FC236}">
                <a16:creationId xmlns:a16="http://schemas.microsoft.com/office/drawing/2014/main" id="{5A15ED99-7296-4A25-8A9B-AA44179526D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156">
            <a:extLst>
              <a:ext uri="{FF2B5EF4-FFF2-40B4-BE49-F238E27FC236}">
                <a16:creationId xmlns:a16="http://schemas.microsoft.com/office/drawing/2014/main" id="{E1DB2AD6-8459-435E-B697-ED54300BF78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20B215-DC6D-48FC-AEB3-037D02944D23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636041053"/>
      </p:ext>
    </p:extLst>
  </p:cSld>
  <p:clrMapOvr>
    <a:masterClrMapping/>
  </p:clrMapOvr>
  <p:transition spd="med">
    <p:push dir="r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Nadpis, 2 malé a 1 velký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625" y="228600"/>
            <a:ext cx="8540750" cy="1143000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01625" y="1600200"/>
            <a:ext cx="4194175" cy="217328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301625" y="3925888"/>
            <a:ext cx="4194175" cy="2173287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3"/>
          </p:nvPr>
        </p:nvSpPr>
        <p:spPr>
          <a:xfrm>
            <a:off x="4648200" y="1600200"/>
            <a:ext cx="4194175" cy="4498975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Rectangle 154">
            <a:extLst>
              <a:ext uri="{FF2B5EF4-FFF2-40B4-BE49-F238E27FC236}">
                <a16:creationId xmlns:a16="http://schemas.microsoft.com/office/drawing/2014/main" id="{FB17D6AA-7D37-4239-B459-EF4FC2374D0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155">
            <a:extLst>
              <a:ext uri="{FF2B5EF4-FFF2-40B4-BE49-F238E27FC236}">
                <a16:creationId xmlns:a16="http://schemas.microsoft.com/office/drawing/2014/main" id="{EC48C3FE-B07D-411C-93CA-381D0CA6BB3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156">
            <a:extLst>
              <a:ext uri="{FF2B5EF4-FFF2-40B4-BE49-F238E27FC236}">
                <a16:creationId xmlns:a16="http://schemas.microsoft.com/office/drawing/2014/main" id="{79D824D1-7EAC-41A5-95BF-79E98747B49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99B118-F1FB-4A15-A0A2-49633E2A6830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7657112"/>
      </p:ext>
    </p:extLst>
  </p:cSld>
  <p:clrMapOvr>
    <a:masterClrMapping/>
  </p:clrMapOvr>
  <p:transition spd="med">
    <p:push dir="r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rgbClr val="52546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>
            <a:extLst>
              <a:ext uri="{FF2B5EF4-FFF2-40B4-BE49-F238E27FC236}">
                <a16:creationId xmlns:a16="http://schemas.microsoft.com/office/drawing/2014/main" id="{1441A5E4-6661-4AE3-A1BC-BE2F5DEFB2A2}"/>
              </a:ext>
            </a:extLst>
          </p:cNvPr>
          <p:cNvGrpSpPr>
            <a:grpSpLocks/>
          </p:cNvGrpSpPr>
          <p:nvPr/>
        </p:nvGrpSpPr>
        <p:grpSpPr bwMode="auto">
          <a:xfrm>
            <a:off x="0" y="1422400"/>
            <a:ext cx="9147175" cy="5435600"/>
            <a:chOff x="0" y="896"/>
            <a:chExt cx="5762" cy="3424"/>
          </a:xfrm>
        </p:grpSpPr>
        <p:grpSp>
          <p:nvGrpSpPr>
            <p:cNvPr id="1032" name="Group 3">
              <a:extLst>
                <a:ext uri="{FF2B5EF4-FFF2-40B4-BE49-F238E27FC236}">
                  <a16:creationId xmlns:a16="http://schemas.microsoft.com/office/drawing/2014/main" id="{3E3CEB66-7F27-43DF-87FA-0722A8209837}"/>
                </a:ext>
              </a:extLst>
            </p:cNvPr>
            <p:cNvGrpSpPr>
              <a:grpSpLocks/>
            </p:cNvGrpSpPr>
            <p:nvPr userDrawn="1"/>
          </p:nvGrpSpPr>
          <p:grpSpPr bwMode="auto">
            <a:xfrm>
              <a:off x="20" y="896"/>
              <a:ext cx="5742" cy="3424"/>
              <a:chOff x="20" y="896"/>
              <a:chExt cx="5742" cy="3424"/>
            </a:xfrm>
          </p:grpSpPr>
          <p:sp>
            <p:nvSpPr>
              <p:cNvPr id="1169" name="Freeform 4">
                <a:extLst>
                  <a:ext uri="{FF2B5EF4-FFF2-40B4-BE49-F238E27FC236}">
                    <a16:creationId xmlns:a16="http://schemas.microsoft.com/office/drawing/2014/main" id="{67854EB0-0976-4258-9C72-9E7A1EF2ECB2}"/>
                  </a:ext>
                </a:extLst>
              </p:cNvPr>
              <p:cNvSpPr>
                <a:spLocks/>
              </p:cNvSpPr>
              <p:nvPr userDrawn="1"/>
            </p:nvSpPr>
            <p:spPr bwMode="hidden">
              <a:xfrm>
                <a:off x="1399" y="1116"/>
                <a:ext cx="2815" cy="2110"/>
              </a:xfrm>
              <a:custGeom>
                <a:avLst/>
                <a:gdLst>
                  <a:gd name="T0" fmla="*/ 950 w 2815"/>
                  <a:gd name="T1" fmla="*/ 85 h 2110"/>
                  <a:gd name="T2" fmla="*/ 628 w 2815"/>
                  <a:gd name="T3" fmla="*/ 438 h 2110"/>
                  <a:gd name="T4" fmla="*/ 66 w 2815"/>
                  <a:gd name="T5" fmla="*/ 471 h 2110"/>
                  <a:gd name="T6" fmla="*/ 0 w 2815"/>
                  <a:gd name="T7" fmla="*/ 627 h 2110"/>
                  <a:gd name="T8" fmla="*/ 372 w 2815"/>
                  <a:gd name="T9" fmla="*/ 1026 h 2110"/>
                  <a:gd name="T10" fmla="*/ 611 w 2815"/>
                  <a:gd name="T11" fmla="*/ 902 h 2110"/>
                  <a:gd name="T12" fmla="*/ 992 w 2815"/>
                  <a:gd name="T13" fmla="*/ 1085 h 2110"/>
                  <a:gd name="T14" fmla="*/ 1116 w 2815"/>
                  <a:gd name="T15" fmla="*/ 1339 h 2110"/>
                  <a:gd name="T16" fmla="*/ 1083 w 2815"/>
                  <a:gd name="T17" fmla="*/ 1450 h 2110"/>
                  <a:gd name="T18" fmla="*/ 1124 w 2815"/>
                  <a:gd name="T19" fmla="*/ 1659 h 2110"/>
                  <a:gd name="T20" fmla="*/ 1149 w 2815"/>
                  <a:gd name="T21" fmla="*/ 1999 h 2110"/>
                  <a:gd name="T22" fmla="*/ 1463 w 2815"/>
                  <a:gd name="T23" fmla="*/ 2110 h 2110"/>
                  <a:gd name="T24" fmla="*/ 1686 w 2815"/>
                  <a:gd name="T25" fmla="*/ 2025 h 2110"/>
                  <a:gd name="T26" fmla="*/ 1603 w 2815"/>
                  <a:gd name="T27" fmla="*/ 1777 h 2110"/>
                  <a:gd name="T28" fmla="*/ 1991 w 2815"/>
                  <a:gd name="T29" fmla="*/ 1555 h 2110"/>
                  <a:gd name="T30" fmla="*/ 2281 w 2815"/>
                  <a:gd name="T31" fmla="*/ 1542 h 2110"/>
                  <a:gd name="T32" fmla="*/ 2446 w 2815"/>
                  <a:gd name="T33" fmla="*/ 1359 h 2110"/>
                  <a:gd name="T34" fmla="*/ 2361 w 2815"/>
                  <a:gd name="T35" fmla="*/ 1001 h 2110"/>
                  <a:gd name="T36" fmla="*/ 2606 w 2815"/>
                  <a:gd name="T37" fmla="*/ 893 h 2110"/>
                  <a:gd name="T38" fmla="*/ 2815 w 2815"/>
                  <a:gd name="T39" fmla="*/ 454 h 2110"/>
                  <a:gd name="T40" fmla="*/ 2518 w 2815"/>
                  <a:gd name="T41" fmla="*/ 0 h 2110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0" t="0" r="r" b="b"/>
                <a:pathLst>
                  <a:path w="2815" h="2110">
                    <a:moveTo>
                      <a:pt x="950" y="85"/>
                    </a:moveTo>
                    <a:lnTo>
                      <a:pt x="628" y="438"/>
                    </a:lnTo>
                    <a:lnTo>
                      <a:pt x="66" y="471"/>
                    </a:lnTo>
                    <a:lnTo>
                      <a:pt x="0" y="627"/>
                    </a:lnTo>
                    <a:lnTo>
                      <a:pt x="372" y="1026"/>
                    </a:lnTo>
                    <a:lnTo>
                      <a:pt x="611" y="902"/>
                    </a:lnTo>
                    <a:lnTo>
                      <a:pt x="992" y="1085"/>
                    </a:lnTo>
                    <a:lnTo>
                      <a:pt x="1116" y="1339"/>
                    </a:lnTo>
                    <a:lnTo>
                      <a:pt x="1083" y="1450"/>
                    </a:lnTo>
                    <a:lnTo>
                      <a:pt x="1124" y="1659"/>
                    </a:lnTo>
                    <a:lnTo>
                      <a:pt x="1149" y="1999"/>
                    </a:lnTo>
                    <a:lnTo>
                      <a:pt x="1463" y="2110"/>
                    </a:lnTo>
                    <a:lnTo>
                      <a:pt x="1686" y="2025"/>
                    </a:lnTo>
                    <a:lnTo>
                      <a:pt x="1603" y="1777"/>
                    </a:lnTo>
                    <a:lnTo>
                      <a:pt x="1991" y="1555"/>
                    </a:lnTo>
                    <a:lnTo>
                      <a:pt x="2281" y="1542"/>
                    </a:lnTo>
                    <a:lnTo>
                      <a:pt x="2446" y="1359"/>
                    </a:lnTo>
                    <a:lnTo>
                      <a:pt x="2361" y="1001"/>
                    </a:lnTo>
                    <a:lnTo>
                      <a:pt x="2606" y="893"/>
                    </a:lnTo>
                    <a:lnTo>
                      <a:pt x="2815" y="454"/>
                    </a:lnTo>
                    <a:lnTo>
                      <a:pt x="2518" y="0"/>
                    </a:lnTo>
                  </a:path>
                </a:pathLst>
              </a:custGeom>
              <a:noFill/>
              <a:ln w="1524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170" name="Freeform 5">
                <a:extLst>
                  <a:ext uri="{FF2B5EF4-FFF2-40B4-BE49-F238E27FC236}">
                    <a16:creationId xmlns:a16="http://schemas.microsoft.com/office/drawing/2014/main" id="{F1875AF6-3FF0-48D4-99F0-B27F697F5E6E}"/>
                  </a:ext>
                </a:extLst>
              </p:cNvPr>
              <p:cNvSpPr>
                <a:spLocks/>
              </p:cNvSpPr>
              <p:nvPr userDrawn="1"/>
            </p:nvSpPr>
            <p:spPr bwMode="hidden">
              <a:xfrm>
                <a:off x="672" y="1116"/>
                <a:ext cx="3966" cy="2366"/>
              </a:xfrm>
              <a:custGeom>
                <a:avLst/>
                <a:gdLst>
                  <a:gd name="T0" fmla="*/ 1423 w 3966"/>
                  <a:gd name="T1" fmla="*/ 65 h 2366"/>
                  <a:gd name="T2" fmla="*/ 1148 w 3966"/>
                  <a:gd name="T3" fmla="*/ 262 h 2366"/>
                  <a:gd name="T4" fmla="*/ 934 w 3966"/>
                  <a:gd name="T5" fmla="*/ 216 h 2366"/>
                  <a:gd name="T6" fmla="*/ 529 w 3966"/>
                  <a:gd name="T7" fmla="*/ 314 h 2366"/>
                  <a:gd name="T8" fmla="*/ 174 w 3966"/>
                  <a:gd name="T9" fmla="*/ 327 h 2366"/>
                  <a:gd name="T10" fmla="*/ 0 w 3966"/>
                  <a:gd name="T11" fmla="*/ 628 h 2366"/>
                  <a:gd name="T12" fmla="*/ 91 w 3966"/>
                  <a:gd name="T13" fmla="*/ 726 h 2366"/>
                  <a:gd name="T14" fmla="*/ 231 w 3966"/>
                  <a:gd name="T15" fmla="*/ 654 h 2366"/>
                  <a:gd name="T16" fmla="*/ 430 w 3966"/>
                  <a:gd name="T17" fmla="*/ 687 h 2366"/>
                  <a:gd name="T18" fmla="*/ 504 w 3966"/>
                  <a:gd name="T19" fmla="*/ 850 h 2366"/>
                  <a:gd name="T20" fmla="*/ 347 w 3966"/>
                  <a:gd name="T21" fmla="*/ 1020 h 2366"/>
                  <a:gd name="T22" fmla="*/ 529 w 3966"/>
                  <a:gd name="T23" fmla="*/ 1144 h 2366"/>
                  <a:gd name="T24" fmla="*/ 727 w 3966"/>
                  <a:gd name="T25" fmla="*/ 1105 h 2366"/>
                  <a:gd name="T26" fmla="*/ 901 w 3966"/>
                  <a:gd name="T27" fmla="*/ 1216 h 2366"/>
                  <a:gd name="T28" fmla="*/ 1256 w 3966"/>
                  <a:gd name="T29" fmla="*/ 1229 h 2366"/>
                  <a:gd name="T30" fmla="*/ 1611 w 3966"/>
                  <a:gd name="T31" fmla="*/ 1425 h 2366"/>
                  <a:gd name="T32" fmla="*/ 1694 w 3966"/>
                  <a:gd name="T33" fmla="*/ 1673 h 2366"/>
                  <a:gd name="T34" fmla="*/ 1619 w 3966"/>
                  <a:gd name="T35" fmla="*/ 2118 h 2366"/>
                  <a:gd name="T36" fmla="*/ 1694 w 3966"/>
                  <a:gd name="T37" fmla="*/ 2268 h 2366"/>
                  <a:gd name="T38" fmla="*/ 2132 w 3966"/>
                  <a:gd name="T39" fmla="*/ 2242 h 2366"/>
                  <a:gd name="T40" fmla="*/ 2289 w 3966"/>
                  <a:gd name="T41" fmla="*/ 2366 h 2366"/>
                  <a:gd name="T42" fmla="*/ 2594 w 3966"/>
                  <a:gd name="T43" fmla="*/ 2046 h 2366"/>
                  <a:gd name="T44" fmla="*/ 2537 w 3966"/>
                  <a:gd name="T45" fmla="*/ 1817 h 2366"/>
                  <a:gd name="T46" fmla="*/ 2818 w 3966"/>
                  <a:gd name="T47" fmla="*/ 1673 h 2366"/>
                  <a:gd name="T48" fmla="*/ 3016 w 3966"/>
                  <a:gd name="T49" fmla="*/ 1719 h 2366"/>
                  <a:gd name="T50" fmla="*/ 3280 w 3966"/>
                  <a:gd name="T51" fmla="*/ 1615 h 2366"/>
                  <a:gd name="T52" fmla="*/ 3405 w 3966"/>
                  <a:gd name="T53" fmla="*/ 1174 h 2366"/>
                  <a:gd name="T54" fmla="*/ 3643 w 3966"/>
                  <a:gd name="T55" fmla="*/ 922 h 2366"/>
                  <a:gd name="T56" fmla="*/ 3966 w 3966"/>
                  <a:gd name="T57" fmla="*/ 896 h 2366"/>
                  <a:gd name="T58" fmla="*/ 3908 w 3966"/>
                  <a:gd name="T59" fmla="*/ 733 h 2366"/>
                  <a:gd name="T60" fmla="*/ 3669 w 3966"/>
                  <a:gd name="T61" fmla="*/ 563 h 2366"/>
                  <a:gd name="T62" fmla="*/ 3817 w 3966"/>
                  <a:gd name="T63" fmla="*/ 210 h 2366"/>
                  <a:gd name="T64" fmla="*/ 3590 w 3966"/>
                  <a:gd name="T65" fmla="*/ 0 h 236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0" t="0" r="r" b="b"/>
                <a:pathLst>
                  <a:path w="3966" h="2366">
                    <a:moveTo>
                      <a:pt x="1423" y="65"/>
                    </a:moveTo>
                    <a:lnTo>
                      <a:pt x="1148" y="262"/>
                    </a:lnTo>
                    <a:lnTo>
                      <a:pt x="934" y="216"/>
                    </a:lnTo>
                    <a:lnTo>
                      <a:pt x="529" y="314"/>
                    </a:lnTo>
                    <a:lnTo>
                      <a:pt x="174" y="327"/>
                    </a:lnTo>
                    <a:lnTo>
                      <a:pt x="0" y="628"/>
                    </a:lnTo>
                    <a:lnTo>
                      <a:pt x="91" y="726"/>
                    </a:lnTo>
                    <a:lnTo>
                      <a:pt x="231" y="654"/>
                    </a:lnTo>
                    <a:lnTo>
                      <a:pt x="430" y="687"/>
                    </a:lnTo>
                    <a:lnTo>
                      <a:pt x="504" y="850"/>
                    </a:lnTo>
                    <a:lnTo>
                      <a:pt x="347" y="1020"/>
                    </a:lnTo>
                    <a:lnTo>
                      <a:pt x="529" y="1144"/>
                    </a:lnTo>
                    <a:lnTo>
                      <a:pt x="727" y="1105"/>
                    </a:lnTo>
                    <a:lnTo>
                      <a:pt x="901" y="1216"/>
                    </a:lnTo>
                    <a:lnTo>
                      <a:pt x="1256" y="1229"/>
                    </a:lnTo>
                    <a:lnTo>
                      <a:pt x="1611" y="1425"/>
                    </a:lnTo>
                    <a:lnTo>
                      <a:pt x="1694" y="1673"/>
                    </a:lnTo>
                    <a:lnTo>
                      <a:pt x="1619" y="2118"/>
                    </a:lnTo>
                    <a:lnTo>
                      <a:pt x="1694" y="2268"/>
                    </a:lnTo>
                    <a:lnTo>
                      <a:pt x="2132" y="2242"/>
                    </a:lnTo>
                    <a:lnTo>
                      <a:pt x="2289" y="2366"/>
                    </a:lnTo>
                    <a:lnTo>
                      <a:pt x="2594" y="2046"/>
                    </a:lnTo>
                    <a:lnTo>
                      <a:pt x="2537" y="1817"/>
                    </a:lnTo>
                    <a:lnTo>
                      <a:pt x="2818" y="1673"/>
                    </a:lnTo>
                    <a:lnTo>
                      <a:pt x="3016" y="1719"/>
                    </a:lnTo>
                    <a:lnTo>
                      <a:pt x="3280" y="1615"/>
                    </a:lnTo>
                    <a:lnTo>
                      <a:pt x="3405" y="1174"/>
                    </a:lnTo>
                    <a:lnTo>
                      <a:pt x="3643" y="922"/>
                    </a:lnTo>
                    <a:lnTo>
                      <a:pt x="3966" y="896"/>
                    </a:lnTo>
                    <a:lnTo>
                      <a:pt x="3908" y="733"/>
                    </a:lnTo>
                    <a:lnTo>
                      <a:pt x="3669" y="563"/>
                    </a:lnTo>
                    <a:lnTo>
                      <a:pt x="3817" y="210"/>
                    </a:lnTo>
                    <a:lnTo>
                      <a:pt x="3590" y="0"/>
                    </a:lnTo>
                  </a:path>
                </a:pathLst>
              </a:custGeom>
              <a:noFill/>
              <a:ln w="1651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171" name="Freeform 6">
                <a:extLst>
                  <a:ext uri="{FF2B5EF4-FFF2-40B4-BE49-F238E27FC236}">
                    <a16:creationId xmlns:a16="http://schemas.microsoft.com/office/drawing/2014/main" id="{EB46470B-1765-4837-AB32-5FF16EB0F372}"/>
                  </a:ext>
                </a:extLst>
              </p:cNvPr>
              <p:cNvSpPr>
                <a:spLocks/>
              </p:cNvSpPr>
              <p:nvPr userDrawn="1"/>
            </p:nvSpPr>
            <p:spPr bwMode="hidden">
              <a:xfrm>
                <a:off x="20" y="1069"/>
                <a:ext cx="5732" cy="3107"/>
              </a:xfrm>
              <a:custGeom>
                <a:avLst/>
                <a:gdLst>
                  <a:gd name="T0" fmla="*/ 81 w 5732"/>
                  <a:gd name="T1" fmla="*/ 0 h 3107"/>
                  <a:gd name="T2" fmla="*/ 133 w 5732"/>
                  <a:gd name="T3" fmla="*/ 328 h 3107"/>
                  <a:gd name="T4" fmla="*/ 0 w 5732"/>
                  <a:gd name="T5" fmla="*/ 666 h 3107"/>
                  <a:gd name="T6" fmla="*/ 83 w 5732"/>
                  <a:gd name="T7" fmla="*/ 1221 h 3107"/>
                  <a:gd name="T8" fmla="*/ 413 w 5732"/>
                  <a:gd name="T9" fmla="*/ 1515 h 3107"/>
                  <a:gd name="T10" fmla="*/ 881 w 5732"/>
                  <a:gd name="T11" fmla="*/ 1700 h 3107"/>
                  <a:gd name="T12" fmla="*/ 1440 w 5732"/>
                  <a:gd name="T13" fmla="*/ 1651 h 3107"/>
                  <a:gd name="T14" fmla="*/ 1755 w 5732"/>
                  <a:gd name="T15" fmla="*/ 1940 h 3107"/>
                  <a:gd name="T16" fmla="*/ 1653 w 5732"/>
                  <a:gd name="T17" fmla="*/ 2126 h 3107"/>
                  <a:gd name="T18" fmla="*/ 1136 w 5732"/>
                  <a:gd name="T19" fmla="*/ 2142 h 3107"/>
                  <a:gd name="T20" fmla="*/ 911 w 5732"/>
                  <a:gd name="T21" fmla="*/ 2021 h 3107"/>
                  <a:gd name="T22" fmla="*/ 739 w 5732"/>
                  <a:gd name="T23" fmla="*/ 2142 h 3107"/>
                  <a:gd name="T24" fmla="*/ 954 w 5732"/>
                  <a:gd name="T25" fmla="*/ 2524 h 3107"/>
                  <a:gd name="T26" fmla="*/ 973 w 5732"/>
                  <a:gd name="T27" fmla="*/ 2905 h 3107"/>
                  <a:gd name="T28" fmla="*/ 1511 w 5732"/>
                  <a:gd name="T29" fmla="*/ 3107 h 3107"/>
                  <a:gd name="T30" fmla="*/ 1644 w 5732"/>
                  <a:gd name="T31" fmla="*/ 2922 h 3107"/>
                  <a:gd name="T32" fmla="*/ 2077 w 5732"/>
                  <a:gd name="T33" fmla="*/ 2797 h 3107"/>
                  <a:gd name="T34" fmla="*/ 2610 w 5732"/>
                  <a:gd name="T35" fmla="*/ 2962 h 3107"/>
                  <a:gd name="T36" fmla="*/ 3222 w 5732"/>
                  <a:gd name="T37" fmla="*/ 2812 h 3107"/>
                  <a:gd name="T38" fmla="*/ 3443 w 5732"/>
                  <a:gd name="T39" fmla="*/ 2922 h 3107"/>
                  <a:gd name="T40" fmla="*/ 3861 w 5732"/>
                  <a:gd name="T41" fmla="*/ 2648 h 3107"/>
                  <a:gd name="T42" fmla="*/ 4125 w 5732"/>
                  <a:gd name="T43" fmla="*/ 2311 h 3107"/>
                  <a:gd name="T44" fmla="*/ 4369 w 5732"/>
                  <a:gd name="T45" fmla="*/ 2318 h 3107"/>
                  <a:gd name="T46" fmla="*/ 4554 w 5732"/>
                  <a:gd name="T47" fmla="*/ 2445 h 3107"/>
                  <a:gd name="T48" fmla="*/ 5015 w 5732"/>
                  <a:gd name="T49" fmla="*/ 2142 h 3107"/>
                  <a:gd name="T50" fmla="*/ 5404 w 5732"/>
                  <a:gd name="T51" fmla="*/ 2185 h 3107"/>
                  <a:gd name="T52" fmla="*/ 5732 w 5732"/>
                  <a:gd name="T53" fmla="*/ 2069 h 3107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0" t="0" r="r" b="b"/>
                <a:pathLst>
                  <a:path w="5732" h="3107">
                    <a:moveTo>
                      <a:pt x="81" y="0"/>
                    </a:moveTo>
                    <a:lnTo>
                      <a:pt x="133" y="328"/>
                    </a:lnTo>
                    <a:lnTo>
                      <a:pt x="0" y="666"/>
                    </a:lnTo>
                    <a:lnTo>
                      <a:pt x="83" y="1221"/>
                    </a:lnTo>
                    <a:lnTo>
                      <a:pt x="413" y="1515"/>
                    </a:lnTo>
                    <a:lnTo>
                      <a:pt x="881" y="1700"/>
                    </a:lnTo>
                    <a:lnTo>
                      <a:pt x="1440" y="1651"/>
                    </a:lnTo>
                    <a:lnTo>
                      <a:pt x="1755" y="1940"/>
                    </a:lnTo>
                    <a:lnTo>
                      <a:pt x="1653" y="2126"/>
                    </a:lnTo>
                    <a:lnTo>
                      <a:pt x="1136" y="2142"/>
                    </a:lnTo>
                    <a:lnTo>
                      <a:pt x="911" y="2021"/>
                    </a:lnTo>
                    <a:lnTo>
                      <a:pt x="739" y="2142"/>
                    </a:lnTo>
                    <a:lnTo>
                      <a:pt x="954" y="2524"/>
                    </a:lnTo>
                    <a:lnTo>
                      <a:pt x="973" y="2905"/>
                    </a:lnTo>
                    <a:lnTo>
                      <a:pt x="1511" y="3107"/>
                    </a:lnTo>
                    <a:lnTo>
                      <a:pt x="1644" y="2922"/>
                    </a:lnTo>
                    <a:lnTo>
                      <a:pt x="2077" y="2797"/>
                    </a:lnTo>
                    <a:lnTo>
                      <a:pt x="2610" y="2962"/>
                    </a:lnTo>
                    <a:lnTo>
                      <a:pt x="3222" y="2812"/>
                    </a:lnTo>
                    <a:lnTo>
                      <a:pt x="3443" y="2922"/>
                    </a:lnTo>
                    <a:lnTo>
                      <a:pt x="3861" y="2648"/>
                    </a:lnTo>
                    <a:lnTo>
                      <a:pt x="4125" y="2311"/>
                    </a:lnTo>
                    <a:lnTo>
                      <a:pt x="4369" y="2318"/>
                    </a:lnTo>
                    <a:lnTo>
                      <a:pt x="4554" y="2445"/>
                    </a:lnTo>
                    <a:lnTo>
                      <a:pt x="5015" y="2142"/>
                    </a:lnTo>
                    <a:lnTo>
                      <a:pt x="5404" y="2185"/>
                    </a:lnTo>
                    <a:lnTo>
                      <a:pt x="5732" y="2069"/>
                    </a:lnTo>
                  </a:path>
                </a:pathLst>
              </a:custGeom>
              <a:noFill/>
              <a:ln w="1651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172" name="Freeform 7">
                <a:extLst>
                  <a:ext uri="{FF2B5EF4-FFF2-40B4-BE49-F238E27FC236}">
                    <a16:creationId xmlns:a16="http://schemas.microsoft.com/office/drawing/2014/main" id="{F6BEF8EC-9A66-46A5-A9F6-E86AF05609D7}"/>
                  </a:ext>
                </a:extLst>
              </p:cNvPr>
              <p:cNvSpPr>
                <a:spLocks/>
              </p:cNvSpPr>
              <p:nvPr userDrawn="1"/>
            </p:nvSpPr>
            <p:spPr bwMode="hidden">
              <a:xfrm>
                <a:off x="242" y="1145"/>
                <a:ext cx="5512" cy="2760"/>
              </a:xfrm>
              <a:custGeom>
                <a:avLst/>
                <a:gdLst>
                  <a:gd name="T0" fmla="*/ 240 w 5512"/>
                  <a:gd name="T1" fmla="*/ 0 h 2760"/>
                  <a:gd name="T2" fmla="*/ 0 w 5512"/>
                  <a:gd name="T3" fmla="*/ 336 h 2760"/>
                  <a:gd name="T4" fmla="*/ 82 w 5512"/>
                  <a:gd name="T5" fmla="*/ 821 h 2760"/>
                  <a:gd name="T6" fmla="*/ 243 w 5512"/>
                  <a:gd name="T7" fmla="*/ 873 h 2760"/>
                  <a:gd name="T8" fmla="*/ 473 w 5512"/>
                  <a:gd name="T9" fmla="*/ 1087 h 2760"/>
                  <a:gd name="T10" fmla="*/ 557 w 5512"/>
                  <a:gd name="T11" fmla="*/ 1441 h 2760"/>
                  <a:gd name="T12" fmla="*/ 839 w 5512"/>
                  <a:gd name="T13" fmla="*/ 1499 h 2760"/>
                  <a:gd name="T14" fmla="*/ 1258 w 5512"/>
                  <a:gd name="T15" fmla="*/ 1349 h 2760"/>
                  <a:gd name="T16" fmla="*/ 1307 w 5512"/>
                  <a:gd name="T17" fmla="*/ 1493 h 2760"/>
                  <a:gd name="T18" fmla="*/ 1621 w 5512"/>
                  <a:gd name="T19" fmla="*/ 1513 h 2760"/>
                  <a:gd name="T20" fmla="*/ 1862 w 5512"/>
                  <a:gd name="T21" fmla="*/ 1865 h 2760"/>
                  <a:gd name="T22" fmla="*/ 1668 w 5512"/>
                  <a:gd name="T23" fmla="*/ 2166 h 2760"/>
                  <a:gd name="T24" fmla="*/ 1308 w 5512"/>
                  <a:gd name="T25" fmla="*/ 2217 h 2760"/>
                  <a:gd name="T26" fmla="*/ 992 w 5512"/>
                  <a:gd name="T27" fmla="*/ 2172 h 2760"/>
                  <a:gd name="T28" fmla="*/ 903 w 5512"/>
                  <a:gd name="T29" fmla="*/ 2244 h 2760"/>
                  <a:gd name="T30" fmla="*/ 1008 w 5512"/>
                  <a:gd name="T31" fmla="*/ 2415 h 2760"/>
                  <a:gd name="T32" fmla="*/ 992 w 5512"/>
                  <a:gd name="T33" fmla="*/ 2538 h 2760"/>
                  <a:gd name="T34" fmla="*/ 1137 w 5512"/>
                  <a:gd name="T35" fmla="*/ 2760 h 2760"/>
                  <a:gd name="T36" fmla="*/ 1661 w 5512"/>
                  <a:gd name="T37" fmla="*/ 2623 h 2760"/>
                  <a:gd name="T38" fmla="*/ 1725 w 5512"/>
                  <a:gd name="T39" fmla="*/ 2492 h 2760"/>
                  <a:gd name="T40" fmla="*/ 1895 w 5512"/>
                  <a:gd name="T41" fmla="*/ 2551 h 2760"/>
                  <a:gd name="T42" fmla="*/ 2338 w 5512"/>
                  <a:gd name="T43" fmla="*/ 2448 h 2760"/>
                  <a:gd name="T44" fmla="*/ 2443 w 5512"/>
                  <a:gd name="T45" fmla="*/ 2714 h 2760"/>
                  <a:gd name="T46" fmla="*/ 2870 w 5512"/>
                  <a:gd name="T47" fmla="*/ 2541 h 2760"/>
                  <a:gd name="T48" fmla="*/ 3264 w 5512"/>
                  <a:gd name="T49" fmla="*/ 2591 h 2760"/>
                  <a:gd name="T50" fmla="*/ 3522 w 5512"/>
                  <a:gd name="T51" fmla="*/ 2427 h 2760"/>
                  <a:gd name="T52" fmla="*/ 3594 w 5512"/>
                  <a:gd name="T53" fmla="*/ 2081 h 2760"/>
                  <a:gd name="T54" fmla="*/ 4013 w 5512"/>
                  <a:gd name="T55" fmla="*/ 2087 h 2760"/>
                  <a:gd name="T56" fmla="*/ 4070 w 5512"/>
                  <a:gd name="T57" fmla="*/ 1924 h 2760"/>
                  <a:gd name="T58" fmla="*/ 4239 w 5512"/>
                  <a:gd name="T59" fmla="*/ 1931 h 2760"/>
                  <a:gd name="T60" fmla="*/ 4465 w 5512"/>
                  <a:gd name="T61" fmla="*/ 2094 h 2760"/>
                  <a:gd name="T62" fmla="*/ 4836 w 5512"/>
                  <a:gd name="T63" fmla="*/ 1814 h 2760"/>
                  <a:gd name="T64" fmla="*/ 5225 w 5512"/>
                  <a:gd name="T65" fmla="*/ 1785 h 2760"/>
                  <a:gd name="T66" fmla="*/ 5367 w 5512"/>
                  <a:gd name="T67" fmla="*/ 1571 h 2760"/>
                  <a:gd name="T68" fmla="*/ 5512 w 5512"/>
                  <a:gd name="T69" fmla="*/ 1585 h 2760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0" t="0" r="r" b="b"/>
                <a:pathLst>
                  <a:path w="5512" h="2760">
                    <a:moveTo>
                      <a:pt x="240" y="0"/>
                    </a:moveTo>
                    <a:lnTo>
                      <a:pt x="0" y="336"/>
                    </a:lnTo>
                    <a:lnTo>
                      <a:pt x="82" y="821"/>
                    </a:lnTo>
                    <a:lnTo>
                      <a:pt x="243" y="873"/>
                    </a:lnTo>
                    <a:lnTo>
                      <a:pt x="473" y="1087"/>
                    </a:lnTo>
                    <a:lnTo>
                      <a:pt x="557" y="1441"/>
                    </a:lnTo>
                    <a:lnTo>
                      <a:pt x="839" y="1499"/>
                    </a:lnTo>
                    <a:lnTo>
                      <a:pt x="1258" y="1349"/>
                    </a:lnTo>
                    <a:lnTo>
                      <a:pt x="1307" y="1493"/>
                    </a:lnTo>
                    <a:lnTo>
                      <a:pt x="1621" y="1513"/>
                    </a:lnTo>
                    <a:lnTo>
                      <a:pt x="1862" y="1865"/>
                    </a:lnTo>
                    <a:lnTo>
                      <a:pt x="1668" y="2166"/>
                    </a:lnTo>
                    <a:lnTo>
                      <a:pt x="1308" y="2217"/>
                    </a:lnTo>
                    <a:lnTo>
                      <a:pt x="992" y="2172"/>
                    </a:lnTo>
                    <a:lnTo>
                      <a:pt x="903" y="2244"/>
                    </a:lnTo>
                    <a:lnTo>
                      <a:pt x="1008" y="2415"/>
                    </a:lnTo>
                    <a:lnTo>
                      <a:pt x="992" y="2538"/>
                    </a:lnTo>
                    <a:lnTo>
                      <a:pt x="1137" y="2760"/>
                    </a:lnTo>
                    <a:lnTo>
                      <a:pt x="1661" y="2623"/>
                    </a:lnTo>
                    <a:lnTo>
                      <a:pt x="1725" y="2492"/>
                    </a:lnTo>
                    <a:lnTo>
                      <a:pt x="1895" y="2551"/>
                    </a:lnTo>
                    <a:lnTo>
                      <a:pt x="2338" y="2448"/>
                    </a:lnTo>
                    <a:lnTo>
                      <a:pt x="2443" y="2714"/>
                    </a:lnTo>
                    <a:lnTo>
                      <a:pt x="2870" y="2541"/>
                    </a:lnTo>
                    <a:lnTo>
                      <a:pt x="3264" y="2591"/>
                    </a:lnTo>
                    <a:lnTo>
                      <a:pt x="3522" y="2427"/>
                    </a:lnTo>
                    <a:lnTo>
                      <a:pt x="3594" y="2081"/>
                    </a:lnTo>
                    <a:lnTo>
                      <a:pt x="4013" y="2087"/>
                    </a:lnTo>
                    <a:lnTo>
                      <a:pt x="4070" y="1924"/>
                    </a:lnTo>
                    <a:lnTo>
                      <a:pt x="4239" y="1931"/>
                    </a:lnTo>
                    <a:lnTo>
                      <a:pt x="4465" y="2094"/>
                    </a:lnTo>
                    <a:lnTo>
                      <a:pt x="4836" y="1814"/>
                    </a:lnTo>
                    <a:lnTo>
                      <a:pt x="5225" y="1785"/>
                    </a:lnTo>
                    <a:lnTo>
                      <a:pt x="5367" y="1571"/>
                    </a:lnTo>
                    <a:lnTo>
                      <a:pt x="5512" y="1585"/>
                    </a:lnTo>
                  </a:path>
                </a:pathLst>
              </a:custGeom>
              <a:noFill/>
              <a:ln w="1524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173" name="Freeform 8">
                <a:extLst>
                  <a:ext uri="{FF2B5EF4-FFF2-40B4-BE49-F238E27FC236}">
                    <a16:creationId xmlns:a16="http://schemas.microsoft.com/office/drawing/2014/main" id="{7C726C02-2816-4B53-A5AF-7706C9E79420}"/>
                  </a:ext>
                </a:extLst>
              </p:cNvPr>
              <p:cNvSpPr>
                <a:spLocks/>
              </p:cNvSpPr>
              <p:nvPr userDrawn="1"/>
            </p:nvSpPr>
            <p:spPr bwMode="hidden">
              <a:xfrm>
                <a:off x="4840" y="984"/>
                <a:ext cx="790" cy="1189"/>
              </a:xfrm>
              <a:custGeom>
                <a:avLst/>
                <a:gdLst>
                  <a:gd name="T0" fmla="*/ 139 w 790"/>
                  <a:gd name="T1" fmla="*/ 0 h 1189"/>
                  <a:gd name="T2" fmla="*/ 210 w 790"/>
                  <a:gd name="T3" fmla="*/ 233 h 1189"/>
                  <a:gd name="T4" fmla="*/ 159 w 790"/>
                  <a:gd name="T5" fmla="*/ 643 h 1189"/>
                  <a:gd name="T6" fmla="*/ 454 w 790"/>
                  <a:gd name="T7" fmla="*/ 771 h 1189"/>
                  <a:gd name="T8" fmla="*/ 605 w 790"/>
                  <a:gd name="T9" fmla="*/ 1046 h 1189"/>
                  <a:gd name="T10" fmla="*/ 790 w 790"/>
                  <a:gd name="T11" fmla="*/ 1189 h 1189"/>
                  <a:gd name="T12" fmla="*/ 540 w 790"/>
                  <a:gd name="T13" fmla="*/ 1111 h 1189"/>
                  <a:gd name="T14" fmla="*/ 363 w 790"/>
                  <a:gd name="T15" fmla="*/ 883 h 1189"/>
                  <a:gd name="T16" fmla="*/ 139 w 790"/>
                  <a:gd name="T17" fmla="*/ 852 h 1189"/>
                  <a:gd name="T18" fmla="*/ 0 w 790"/>
                  <a:gd name="T19" fmla="*/ 499 h 1189"/>
                  <a:gd name="T20" fmla="*/ 48 w 790"/>
                  <a:gd name="T21" fmla="*/ 209 h 1189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790" h="1189">
                    <a:moveTo>
                      <a:pt x="139" y="0"/>
                    </a:moveTo>
                    <a:lnTo>
                      <a:pt x="210" y="233"/>
                    </a:lnTo>
                    <a:lnTo>
                      <a:pt x="159" y="643"/>
                    </a:lnTo>
                    <a:lnTo>
                      <a:pt x="454" y="771"/>
                    </a:lnTo>
                    <a:lnTo>
                      <a:pt x="605" y="1046"/>
                    </a:lnTo>
                    <a:lnTo>
                      <a:pt x="790" y="1189"/>
                    </a:lnTo>
                    <a:lnTo>
                      <a:pt x="540" y="1111"/>
                    </a:lnTo>
                    <a:lnTo>
                      <a:pt x="363" y="883"/>
                    </a:lnTo>
                    <a:lnTo>
                      <a:pt x="139" y="852"/>
                    </a:lnTo>
                    <a:lnTo>
                      <a:pt x="0" y="499"/>
                    </a:lnTo>
                    <a:lnTo>
                      <a:pt x="48" y="209"/>
                    </a:lnTo>
                  </a:path>
                </a:pathLst>
              </a:custGeom>
              <a:noFill/>
              <a:ln w="1524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174" name="Freeform 9">
                <a:extLst>
                  <a:ext uri="{FF2B5EF4-FFF2-40B4-BE49-F238E27FC236}">
                    <a16:creationId xmlns:a16="http://schemas.microsoft.com/office/drawing/2014/main" id="{B5AA6501-1F6F-4ACA-9D46-2C31B8C3F30C}"/>
                  </a:ext>
                </a:extLst>
              </p:cNvPr>
              <p:cNvSpPr>
                <a:spLocks/>
              </p:cNvSpPr>
              <p:nvPr userDrawn="1"/>
            </p:nvSpPr>
            <p:spPr bwMode="hidden">
              <a:xfrm>
                <a:off x="5173" y="896"/>
                <a:ext cx="579" cy="1117"/>
              </a:xfrm>
              <a:custGeom>
                <a:avLst/>
                <a:gdLst>
                  <a:gd name="T0" fmla="*/ 0 w 579"/>
                  <a:gd name="T1" fmla="*/ 0 h 1117"/>
                  <a:gd name="T2" fmla="*/ 128 w 579"/>
                  <a:gd name="T3" fmla="*/ 328 h 1117"/>
                  <a:gd name="T4" fmla="*/ 9 w 579"/>
                  <a:gd name="T5" fmla="*/ 659 h 1117"/>
                  <a:gd name="T6" fmla="*/ 40 w 579"/>
                  <a:gd name="T7" fmla="*/ 763 h 1117"/>
                  <a:gd name="T8" fmla="*/ 234 w 579"/>
                  <a:gd name="T9" fmla="*/ 739 h 1117"/>
                  <a:gd name="T10" fmla="*/ 344 w 579"/>
                  <a:gd name="T11" fmla="*/ 1055 h 1117"/>
                  <a:gd name="T12" fmla="*/ 579 w 579"/>
                  <a:gd name="T13" fmla="*/ 1117 h 111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579" h="1117">
                    <a:moveTo>
                      <a:pt x="0" y="0"/>
                    </a:moveTo>
                    <a:lnTo>
                      <a:pt x="128" y="328"/>
                    </a:lnTo>
                    <a:lnTo>
                      <a:pt x="9" y="659"/>
                    </a:lnTo>
                    <a:lnTo>
                      <a:pt x="40" y="763"/>
                    </a:lnTo>
                    <a:lnTo>
                      <a:pt x="234" y="739"/>
                    </a:lnTo>
                    <a:lnTo>
                      <a:pt x="344" y="1055"/>
                    </a:lnTo>
                    <a:lnTo>
                      <a:pt x="579" y="1117"/>
                    </a:lnTo>
                  </a:path>
                </a:pathLst>
              </a:custGeom>
              <a:noFill/>
              <a:ln w="1651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175" name="Freeform 10">
                <a:extLst>
                  <a:ext uri="{FF2B5EF4-FFF2-40B4-BE49-F238E27FC236}">
                    <a16:creationId xmlns:a16="http://schemas.microsoft.com/office/drawing/2014/main" id="{E0C4639D-D24F-4A04-98D8-533777B5EF08}"/>
                  </a:ext>
                </a:extLst>
              </p:cNvPr>
              <p:cNvSpPr>
                <a:spLocks/>
              </p:cNvSpPr>
              <p:nvPr userDrawn="1"/>
            </p:nvSpPr>
            <p:spPr bwMode="hidden">
              <a:xfrm>
                <a:off x="3291" y="968"/>
                <a:ext cx="2471" cy="2396"/>
              </a:xfrm>
              <a:custGeom>
                <a:avLst/>
                <a:gdLst>
                  <a:gd name="T0" fmla="*/ 1118 w 2471"/>
                  <a:gd name="T1" fmla="*/ 0 h 2396"/>
                  <a:gd name="T2" fmla="*/ 1179 w 2471"/>
                  <a:gd name="T3" fmla="*/ 225 h 2396"/>
                  <a:gd name="T4" fmla="*/ 1393 w 2471"/>
                  <a:gd name="T5" fmla="*/ 339 h 2396"/>
                  <a:gd name="T6" fmla="*/ 1404 w 2471"/>
                  <a:gd name="T7" fmla="*/ 548 h 2396"/>
                  <a:gd name="T8" fmla="*/ 1342 w 2471"/>
                  <a:gd name="T9" fmla="*/ 732 h 2396"/>
                  <a:gd name="T10" fmla="*/ 1434 w 2471"/>
                  <a:gd name="T11" fmla="*/ 925 h 2396"/>
                  <a:gd name="T12" fmla="*/ 1455 w 2471"/>
                  <a:gd name="T13" fmla="*/ 1109 h 2396"/>
                  <a:gd name="T14" fmla="*/ 1311 w 2471"/>
                  <a:gd name="T15" fmla="*/ 1142 h 2396"/>
                  <a:gd name="T16" fmla="*/ 926 w 2471"/>
                  <a:gd name="T17" fmla="*/ 1384 h 2396"/>
                  <a:gd name="T18" fmla="*/ 975 w 2471"/>
                  <a:gd name="T19" fmla="*/ 1456 h 2396"/>
                  <a:gd name="T20" fmla="*/ 956 w 2471"/>
                  <a:gd name="T21" fmla="*/ 1624 h 2396"/>
                  <a:gd name="T22" fmla="*/ 782 w 2471"/>
                  <a:gd name="T23" fmla="*/ 1817 h 2396"/>
                  <a:gd name="T24" fmla="*/ 539 w 2471"/>
                  <a:gd name="T25" fmla="*/ 1978 h 2396"/>
                  <a:gd name="T26" fmla="*/ 152 w 2471"/>
                  <a:gd name="T27" fmla="*/ 2026 h 2396"/>
                  <a:gd name="T28" fmla="*/ 19 w 2471"/>
                  <a:gd name="T29" fmla="*/ 2251 h 2396"/>
                  <a:gd name="T30" fmla="*/ 0 w 2471"/>
                  <a:gd name="T31" fmla="*/ 2396 h 2396"/>
                  <a:gd name="T32" fmla="*/ 213 w 2471"/>
                  <a:gd name="T33" fmla="*/ 2179 h 2396"/>
                  <a:gd name="T34" fmla="*/ 629 w 2471"/>
                  <a:gd name="T35" fmla="*/ 2090 h 2396"/>
                  <a:gd name="T36" fmla="*/ 894 w 2471"/>
                  <a:gd name="T37" fmla="*/ 1906 h 2396"/>
                  <a:gd name="T38" fmla="*/ 1230 w 2471"/>
                  <a:gd name="T39" fmla="*/ 1986 h 2396"/>
                  <a:gd name="T40" fmla="*/ 1668 w 2471"/>
                  <a:gd name="T41" fmla="*/ 1906 h 2396"/>
                  <a:gd name="T42" fmla="*/ 1983 w 2471"/>
                  <a:gd name="T43" fmla="*/ 1745 h 2396"/>
                  <a:gd name="T44" fmla="*/ 2014 w 2471"/>
                  <a:gd name="T45" fmla="*/ 1600 h 2396"/>
                  <a:gd name="T46" fmla="*/ 2237 w 2471"/>
                  <a:gd name="T47" fmla="*/ 1496 h 2396"/>
                  <a:gd name="T48" fmla="*/ 2359 w 2471"/>
                  <a:gd name="T49" fmla="*/ 1552 h 2396"/>
                  <a:gd name="T50" fmla="*/ 2471 w 2471"/>
                  <a:gd name="T51" fmla="*/ 1479 h 239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</a:gdLst>
                <a:ahLst/>
                <a:cxnLst>
                  <a:cxn ang="T52">
                    <a:pos x="T0" y="T1"/>
                  </a:cxn>
                  <a:cxn ang="T53">
                    <a:pos x="T2" y="T3"/>
                  </a:cxn>
                  <a:cxn ang="T54">
                    <a:pos x="T4" y="T5"/>
                  </a:cxn>
                  <a:cxn ang="T55">
                    <a:pos x="T6" y="T7"/>
                  </a:cxn>
                  <a:cxn ang="T56">
                    <a:pos x="T8" y="T9"/>
                  </a:cxn>
                  <a:cxn ang="T57">
                    <a:pos x="T10" y="T11"/>
                  </a:cxn>
                  <a:cxn ang="T58">
                    <a:pos x="T12" y="T13"/>
                  </a:cxn>
                  <a:cxn ang="T59">
                    <a:pos x="T14" y="T15"/>
                  </a:cxn>
                  <a:cxn ang="T60">
                    <a:pos x="T16" y="T17"/>
                  </a:cxn>
                  <a:cxn ang="T61">
                    <a:pos x="T18" y="T19"/>
                  </a:cxn>
                  <a:cxn ang="T62">
                    <a:pos x="T20" y="T21"/>
                  </a:cxn>
                  <a:cxn ang="T63">
                    <a:pos x="T22" y="T23"/>
                  </a:cxn>
                  <a:cxn ang="T64">
                    <a:pos x="T24" y="T25"/>
                  </a:cxn>
                  <a:cxn ang="T65">
                    <a:pos x="T26" y="T27"/>
                  </a:cxn>
                  <a:cxn ang="T66">
                    <a:pos x="T28" y="T29"/>
                  </a:cxn>
                  <a:cxn ang="T67">
                    <a:pos x="T30" y="T31"/>
                  </a:cxn>
                  <a:cxn ang="T68">
                    <a:pos x="T32" y="T33"/>
                  </a:cxn>
                  <a:cxn ang="T69">
                    <a:pos x="T34" y="T35"/>
                  </a:cxn>
                  <a:cxn ang="T70">
                    <a:pos x="T36" y="T37"/>
                  </a:cxn>
                  <a:cxn ang="T71">
                    <a:pos x="T38" y="T39"/>
                  </a:cxn>
                  <a:cxn ang="T72">
                    <a:pos x="T40" y="T41"/>
                  </a:cxn>
                  <a:cxn ang="T73">
                    <a:pos x="T42" y="T43"/>
                  </a:cxn>
                  <a:cxn ang="T74">
                    <a:pos x="T44" y="T45"/>
                  </a:cxn>
                  <a:cxn ang="T75">
                    <a:pos x="T46" y="T47"/>
                  </a:cxn>
                  <a:cxn ang="T76">
                    <a:pos x="T48" y="T49"/>
                  </a:cxn>
                  <a:cxn ang="T77">
                    <a:pos x="T50" y="T51"/>
                  </a:cxn>
                </a:cxnLst>
                <a:rect l="0" t="0" r="r" b="b"/>
                <a:pathLst>
                  <a:path w="2471" h="2396">
                    <a:moveTo>
                      <a:pt x="1118" y="0"/>
                    </a:moveTo>
                    <a:lnTo>
                      <a:pt x="1179" y="225"/>
                    </a:lnTo>
                    <a:lnTo>
                      <a:pt x="1393" y="339"/>
                    </a:lnTo>
                    <a:lnTo>
                      <a:pt x="1404" y="548"/>
                    </a:lnTo>
                    <a:lnTo>
                      <a:pt x="1342" y="732"/>
                    </a:lnTo>
                    <a:lnTo>
                      <a:pt x="1434" y="925"/>
                    </a:lnTo>
                    <a:lnTo>
                      <a:pt x="1455" y="1109"/>
                    </a:lnTo>
                    <a:lnTo>
                      <a:pt x="1311" y="1142"/>
                    </a:lnTo>
                    <a:lnTo>
                      <a:pt x="926" y="1384"/>
                    </a:lnTo>
                    <a:lnTo>
                      <a:pt x="975" y="1456"/>
                    </a:lnTo>
                    <a:lnTo>
                      <a:pt x="956" y="1624"/>
                    </a:lnTo>
                    <a:lnTo>
                      <a:pt x="782" y="1817"/>
                    </a:lnTo>
                    <a:lnTo>
                      <a:pt x="539" y="1978"/>
                    </a:lnTo>
                    <a:lnTo>
                      <a:pt x="152" y="2026"/>
                    </a:lnTo>
                    <a:lnTo>
                      <a:pt x="19" y="2251"/>
                    </a:lnTo>
                    <a:lnTo>
                      <a:pt x="0" y="2396"/>
                    </a:lnTo>
                    <a:lnTo>
                      <a:pt x="213" y="2179"/>
                    </a:lnTo>
                    <a:lnTo>
                      <a:pt x="629" y="2090"/>
                    </a:lnTo>
                    <a:lnTo>
                      <a:pt x="894" y="1906"/>
                    </a:lnTo>
                    <a:lnTo>
                      <a:pt x="1230" y="1986"/>
                    </a:lnTo>
                    <a:lnTo>
                      <a:pt x="1668" y="1906"/>
                    </a:lnTo>
                    <a:lnTo>
                      <a:pt x="1983" y="1745"/>
                    </a:lnTo>
                    <a:lnTo>
                      <a:pt x="2014" y="1600"/>
                    </a:lnTo>
                    <a:lnTo>
                      <a:pt x="2237" y="1496"/>
                    </a:lnTo>
                    <a:lnTo>
                      <a:pt x="2359" y="1552"/>
                    </a:lnTo>
                    <a:lnTo>
                      <a:pt x="2471" y="1479"/>
                    </a:lnTo>
                  </a:path>
                </a:pathLst>
              </a:custGeom>
              <a:noFill/>
              <a:ln w="1651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176" name="Freeform 11">
                <a:extLst>
                  <a:ext uri="{FF2B5EF4-FFF2-40B4-BE49-F238E27FC236}">
                    <a16:creationId xmlns:a16="http://schemas.microsoft.com/office/drawing/2014/main" id="{0BAD5765-9309-4D62-BC6B-7E50356CC87D}"/>
                  </a:ext>
                </a:extLst>
              </p:cNvPr>
              <p:cNvSpPr>
                <a:spLocks/>
              </p:cNvSpPr>
              <p:nvPr userDrawn="1"/>
            </p:nvSpPr>
            <p:spPr bwMode="hidden">
              <a:xfrm>
                <a:off x="2366" y="1067"/>
                <a:ext cx="1399" cy="1349"/>
              </a:xfrm>
              <a:custGeom>
                <a:avLst/>
                <a:gdLst>
                  <a:gd name="T0" fmla="*/ 620 w 1399"/>
                  <a:gd name="T1" fmla="*/ 155 h 1349"/>
                  <a:gd name="T2" fmla="*/ 421 w 1399"/>
                  <a:gd name="T3" fmla="*/ 155 h 1349"/>
                  <a:gd name="T4" fmla="*/ 205 w 1399"/>
                  <a:gd name="T5" fmla="*/ 507 h 1349"/>
                  <a:gd name="T6" fmla="*/ 0 w 1399"/>
                  <a:gd name="T7" fmla="*/ 673 h 1349"/>
                  <a:gd name="T8" fmla="*/ 487 w 1399"/>
                  <a:gd name="T9" fmla="*/ 783 h 1349"/>
                  <a:gd name="T10" fmla="*/ 425 w 1399"/>
                  <a:gd name="T11" fmla="*/ 1009 h 1349"/>
                  <a:gd name="T12" fmla="*/ 617 w 1399"/>
                  <a:gd name="T13" fmla="*/ 1086 h 1349"/>
                  <a:gd name="T14" fmla="*/ 498 w 1399"/>
                  <a:gd name="T15" fmla="*/ 1349 h 1349"/>
                  <a:gd name="T16" fmla="*/ 961 w 1399"/>
                  <a:gd name="T17" fmla="*/ 1035 h 1349"/>
                  <a:gd name="T18" fmla="*/ 926 w 1399"/>
                  <a:gd name="T19" fmla="*/ 776 h 1349"/>
                  <a:gd name="T20" fmla="*/ 1181 w 1399"/>
                  <a:gd name="T21" fmla="*/ 749 h 1349"/>
                  <a:gd name="T22" fmla="*/ 1399 w 1399"/>
                  <a:gd name="T23" fmla="*/ 601 h 1349"/>
                  <a:gd name="T24" fmla="*/ 1315 w 1399"/>
                  <a:gd name="T25" fmla="*/ 416 h 1349"/>
                  <a:gd name="T26" fmla="*/ 1341 w 1399"/>
                  <a:gd name="T27" fmla="*/ 196 h 1349"/>
                  <a:gd name="T28" fmla="*/ 1171 w 1399"/>
                  <a:gd name="T29" fmla="*/ 164 h 1349"/>
                  <a:gd name="T30" fmla="*/ 928 w 1399"/>
                  <a:gd name="T31" fmla="*/ 0 h 1349"/>
                  <a:gd name="T32" fmla="*/ 620 w 1399"/>
                  <a:gd name="T33" fmla="*/ 155 h 1349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1399" h="1349">
                    <a:moveTo>
                      <a:pt x="620" y="155"/>
                    </a:moveTo>
                    <a:lnTo>
                      <a:pt x="421" y="155"/>
                    </a:lnTo>
                    <a:lnTo>
                      <a:pt x="205" y="507"/>
                    </a:lnTo>
                    <a:lnTo>
                      <a:pt x="0" y="673"/>
                    </a:lnTo>
                    <a:lnTo>
                      <a:pt x="487" y="783"/>
                    </a:lnTo>
                    <a:lnTo>
                      <a:pt x="425" y="1009"/>
                    </a:lnTo>
                    <a:lnTo>
                      <a:pt x="617" y="1086"/>
                    </a:lnTo>
                    <a:lnTo>
                      <a:pt x="498" y="1349"/>
                    </a:lnTo>
                    <a:lnTo>
                      <a:pt x="961" y="1035"/>
                    </a:lnTo>
                    <a:lnTo>
                      <a:pt x="926" y="776"/>
                    </a:lnTo>
                    <a:lnTo>
                      <a:pt x="1181" y="749"/>
                    </a:lnTo>
                    <a:lnTo>
                      <a:pt x="1399" y="601"/>
                    </a:lnTo>
                    <a:lnTo>
                      <a:pt x="1315" y="416"/>
                    </a:lnTo>
                    <a:lnTo>
                      <a:pt x="1341" y="196"/>
                    </a:lnTo>
                    <a:lnTo>
                      <a:pt x="1171" y="164"/>
                    </a:lnTo>
                    <a:lnTo>
                      <a:pt x="928" y="0"/>
                    </a:lnTo>
                    <a:lnTo>
                      <a:pt x="620" y="155"/>
                    </a:lnTo>
                    <a:close/>
                  </a:path>
                </a:pathLst>
              </a:custGeom>
              <a:noFill/>
              <a:ln w="1778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177" name="Freeform 12">
                <a:extLst>
                  <a:ext uri="{FF2B5EF4-FFF2-40B4-BE49-F238E27FC236}">
                    <a16:creationId xmlns:a16="http://schemas.microsoft.com/office/drawing/2014/main" id="{D733511B-2B37-4ADC-B89B-2049B2385027}"/>
                  </a:ext>
                </a:extLst>
              </p:cNvPr>
              <p:cNvSpPr>
                <a:spLocks/>
              </p:cNvSpPr>
              <p:nvPr userDrawn="1"/>
            </p:nvSpPr>
            <p:spPr bwMode="hidden">
              <a:xfrm>
                <a:off x="4275" y="2031"/>
                <a:ext cx="1256" cy="810"/>
              </a:xfrm>
              <a:custGeom>
                <a:avLst/>
                <a:gdLst>
                  <a:gd name="T0" fmla="*/ 719 w 1256"/>
                  <a:gd name="T1" fmla="*/ 183 h 810"/>
                  <a:gd name="T2" fmla="*/ 760 w 1256"/>
                  <a:gd name="T3" fmla="*/ 33 h 810"/>
                  <a:gd name="T4" fmla="*/ 884 w 1256"/>
                  <a:gd name="T5" fmla="*/ 0 h 810"/>
                  <a:gd name="T6" fmla="*/ 983 w 1256"/>
                  <a:gd name="T7" fmla="*/ 78 h 810"/>
                  <a:gd name="T8" fmla="*/ 1082 w 1256"/>
                  <a:gd name="T9" fmla="*/ 248 h 810"/>
                  <a:gd name="T10" fmla="*/ 1256 w 1256"/>
                  <a:gd name="T11" fmla="*/ 229 h 810"/>
                  <a:gd name="T12" fmla="*/ 1248 w 1256"/>
                  <a:gd name="T13" fmla="*/ 359 h 810"/>
                  <a:gd name="T14" fmla="*/ 1016 w 1256"/>
                  <a:gd name="T15" fmla="*/ 431 h 810"/>
                  <a:gd name="T16" fmla="*/ 879 w 1256"/>
                  <a:gd name="T17" fmla="*/ 417 h 810"/>
                  <a:gd name="T18" fmla="*/ 719 w 1256"/>
                  <a:gd name="T19" fmla="*/ 481 h 810"/>
                  <a:gd name="T20" fmla="*/ 591 w 1256"/>
                  <a:gd name="T21" fmla="*/ 633 h 810"/>
                  <a:gd name="T22" fmla="*/ 423 w 1256"/>
                  <a:gd name="T23" fmla="*/ 537 h 810"/>
                  <a:gd name="T24" fmla="*/ 256 w 1256"/>
                  <a:gd name="T25" fmla="*/ 810 h 810"/>
                  <a:gd name="T26" fmla="*/ 66 w 1256"/>
                  <a:gd name="T27" fmla="*/ 764 h 810"/>
                  <a:gd name="T28" fmla="*/ 0 w 1256"/>
                  <a:gd name="T29" fmla="*/ 601 h 810"/>
                  <a:gd name="T30" fmla="*/ 157 w 1256"/>
                  <a:gd name="T31" fmla="*/ 483 h 810"/>
                  <a:gd name="T32" fmla="*/ 248 w 1256"/>
                  <a:gd name="T33" fmla="*/ 281 h 810"/>
                  <a:gd name="T34" fmla="*/ 438 w 1256"/>
                  <a:gd name="T35" fmla="*/ 150 h 810"/>
                  <a:gd name="T36" fmla="*/ 719 w 1256"/>
                  <a:gd name="T37" fmla="*/ 189 h 810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0" t="0" r="r" b="b"/>
                <a:pathLst>
                  <a:path w="1256" h="810">
                    <a:moveTo>
                      <a:pt x="719" y="183"/>
                    </a:moveTo>
                    <a:lnTo>
                      <a:pt x="760" y="33"/>
                    </a:lnTo>
                    <a:lnTo>
                      <a:pt x="884" y="0"/>
                    </a:lnTo>
                    <a:lnTo>
                      <a:pt x="983" y="78"/>
                    </a:lnTo>
                    <a:lnTo>
                      <a:pt x="1082" y="248"/>
                    </a:lnTo>
                    <a:lnTo>
                      <a:pt x="1256" y="229"/>
                    </a:lnTo>
                    <a:lnTo>
                      <a:pt x="1248" y="359"/>
                    </a:lnTo>
                    <a:lnTo>
                      <a:pt x="1016" y="431"/>
                    </a:lnTo>
                    <a:lnTo>
                      <a:pt x="879" y="417"/>
                    </a:lnTo>
                    <a:lnTo>
                      <a:pt x="719" y="481"/>
                    </a:lnTo>
                    <a:lnTo>
                      <a:pt x="591" y="633"/>
                    </a:lnTo>
                    <a:lnTo>
                      <a:pt x="423" y="537"/>
                    </a:lnTo>
                    <a:lnTo>
                      <a:pt x="256" y="810"/>
                    </a:lnTo>
                    <a:lnTo>
                      <a:pt x="66" y="764"/>
                    </a:lnTo>
                    <a:lnTo>
                      <a:pt x="0" y="601"/>
                    </a:lnTo>
                    <a:lnTo>
                      <a:pt x="157" y="483"/>
                    </a:lnTo>
                    <a:lnTo>
                      <a:pt x="248" y="281"/>
                    </a:lnTo>
                    <a:lnTo>
                      <a:pt x="438" y="150"/>
                    </a:lnTo>
                    <a:lnTo>
                      <a:pt x="719" y="189"/>
                    </a:lnTo>
                  </a:path>
                </a:pathLst>
              </a:custGeom>
              <a:noFill/>
              <a:ln w="1778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178" name="Freeform 13">
                <a:extLst>
                  <a:ext uri="{FF2B5EF4-FFF2-40B4-BE49-F238E27FC236}">
                    <a16:creationId xmlns:a16="http://schemas.microsoft.com/office/drawing/2014/main" id="{A6792175-55AD-4904-A7C7-F61FFF1E22D5}"/>
                  </a:ext>
                </a:extLst>
              </p:cNvPr>
              <p:cNvSpPr>
                <a:spLocks/>
              </p:cNvSpPr>
              <p:nvPr userDrawn="1"/>
            </p:nvSpPr>
            <p:spPr bwMode="hidden">
              <a:xfrm>
                <a:off x="2914" y="3476"/>
                <a:ext cx="2848" cy="788"/>
              </a:xfrm>
              <a:custGeom>
                <a:avLst/>
                <a:gdLst>
                  <a:gd name="T0" fmla="*/ 2838 w 2848"/>
                  <a:gd name="T1" fmla="*/ 16 h 788"/>
                  <a:gd name="T2" fmla="*/ 2493 w 2848"/>
                  <a:gd name="T3" fmla="*/ 0 h 788"/>
                  <a:gd name="T4" fmla="*/ 2278 w 2848"/>
                  <a:gd name="T5" fmla="*/ 81 h 788"/>
                  <a:gd name="T6" fmla="*/ 1936 w 2848"/>
                  <a:gd name="T7" fmla="*/ 44 h 788"/>
                  <a:gd name="T8" fmla="*/ 1739 w 2848"/>
                  <a:gd name="T9" fmla="*/ 354 h 788"/>
                  <a:gd name="T10" fmla="*/ 1600 w 2848"/>
                  <a:gd name="T11" fmla="*/ 212 h 788"/>
                  <a:gd name="T12" fmla="*/ 1352 w 2848"/>
                  <a:gd name="T13" fmla="*/ 308 h 788"/>
                  <a:gd name="T14" fmla="*/ 1445 w 2848"/>
                  <a:gd name="T15" fmla="*/ 515 h 788"/>
                  <a:gd name="T16" fmla="*/ 1072 w 2848"/>
                  <a:gd name="T17" fmla="*/ 412 h 788"/>
                  <a:gd name="T18" fmla="*/ 888 w 2848"/>
                  <a:gd name="T19" fmla="*/ 540 h 788"/>
                  <a:gd name="T20" fmla="*/ 0 w 2848"/>
                  <a:gd name="T21" fmla="*/ 660 h 788"/>
                  <a:gd name="T22" fmla="*/ 288 w 2848"/>
                  <a:gd name="T23" fmla="*/ 788 h 788"/>
                  <a:gd name="T24" fmla="*/ 1040 w 2848"/>
                  <a:gd name="T25" fmla="*/ 676 h 788"/>
                  <a:gd name="T26" fmla="*/ 1272 w 2848"/>
                  <a:gd name="T27" fmla="*/ 748 h 788"/>
                  <a:gd name="T28" fmla="*/ 2096 w 2848"/>
                  <a:gd name="T29" fmla="*/ 691 h 788"/>
                  <a:gd name="T30" fmla="*/ 2320 w 2848"/>
                  <a:gd name="T31" fmla="*/ 748 h 788"/>
                  <a:gd name="T32" fmla="*/ 2456 w 2848"/>
                  <a:gd name="T33" fmla="*/ 596 h 788"/>
                  <a:gd name="T34" fmla="*/ 2712 w 2848"/>
                  <a:gd name="T35" fmla="*/ 716 h 788"/>
                  <a:gd name="T36" fmla="*/ 2716 w 2848"/>
                  <a:gd name="T37" fmla="*/ 339 h 788"/>
                  <a:gd name="T38" fmla="*/ 2848 w 2848"/>
                  <a:gd name="T39" fmla="*/ 258 h 788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2848" h="788">
                    <a:moveTo>
                      <a:pt x="2838" y="16"/>
                    </a:moveTo>
                    <a:lnTo>
                      <a:pt x="2493" y="0"/>
                    </a:lnTo>
                    <a:lnTo>
                      <a:pt x="2278" y="81"/>
                    </a:lnTo>
                    <a:lnTo>
                      <a:pt x="1936" y="44"/>
                    </a:lnTo>
                    <a:lnTo>
                      <a:pt x="1739" y="354"/>
                    </a:lnTo>
                    <a:lnTo>
                      <a:pt x="1600" y="212"/>
                    </a:lnTo>
                    <a:lnTo>
                      <a:pt x="1352" y="308"/>
                    </a:lnTo>
                    <a:lnTo>
                      <a:pt x="1445" y="515"/>
                    </a:lnTo>
                    <a:lnTo>
                      <a:pt x="1072" y="412"/>
                    </a:lnTo>
                    <a:lnTo>
                      <a:pt x="888" y="540"/>
                    </a:lnTo>
                    <a:lnTo>
                      <a:pt x="0" y="660"/>
                    </a:lnTo>
                    <a:lnTo>
                      <a:pt x="288" y="788"/>
                    </a:lnTo>
                    <a:lnTo>
                      <a:pt x="1040" y="676"/>
                    </a:lnTo>
                    <a:lnTo>
                      <a:pt x="1272" y="748"/>
                    </a:lnTo>
                    <a:lnTo>
                      <a:pt x="2096" y="691"/>
                    </a:lnTo>
                    <a:lnTo>
                      <a:pt x="2320" y="748"/>
                    </a:lnTo>
                    <a:lnTo>
                      <a:pt x="2456" y="596"/>
                    </a:lnTo>
                    <a:lnTo>
                      <a:pt x="2712" y="716"/>
                    </a:lnTo>
                    <a:lnTo>
                      <a:pt x="2716" y="339"/>
                    </a:lnTo>
                    <a:lnTo>
                      <a:pt x="2848" y="258"/>
                    </a:lnTo>
                  </a:path>
                </a:pathLst>
              </a:custGeom>
              <a:noFill/>
              <a:ln w="1778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179" name="Freeform 14">
                <a:extLst>
                  <a:ext uri="{FF2B5EF4-FFF2-40B4-BE49-F238E27FC236}">
                    <a16:creationId xmlns:a16="http://schemas.microsoft.com/office/drawing/2014/main" id="{1270B45D-39A2-482D-8B6D-13445B211837}"/>
                  </a:ext>
                </a:extLst>
              </p:cNvPr>
              <p:cNvSpPr>
                <a:spLocks/>
              </p:cNvSpPr>
              <p:nvPr userDrawn="1"/>
            </p:nvSpPr>
            <p:spPr bwMode="hidden">
              <a:xfrm>
                <a:off x="5443" y="922"/>
                <a:ext cx="319" cy="854"/>
              </a:xfrm>
              <a:custGeom>
                <a:avLst/>
                <a:gdLst>
                  <a:gd name="T0" fmla="*/ 0 w 319"/>
                  <a:gd name="T1" fmla="*/ 0 h 854"/>
                  <a:gd name="T2" fmla="*/ 106 w 319"/>
                  <a:gd name="T3" fmla="*/ 313 h 854"/>
                  <a:gd name="T4" fmla="*/ 106 w 319"/>
                  <a:gd name="T5" fmla="*/ 634 h 854"/>
                  <a:gd name="T6" fmla="*/ 268 w 319"/>
                  <a:gd name="T7" fmla="*/ 854 h 854"/>
                  <a:gd name="T8" fmla="*/ 278 w 319"/>
                  <a:gd name="T9" fmla="*/ 577 h 854"/>
                  <a:gd name="T10" fmla="*/ 238 w 319"/>
                  <a:gd name="T11" fmla="*/ 400 h 854"/>
                  <a:gd name="T12" fmla="*/ 319 w 319"/>
                  <a:gd name="T13" fmla="*/ 240 h 854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319" h="854">
                    <a:moveTo>
                      <a:pt x="0" y="0"/>
                    </a:moveTo>
                    <a:lnTo>
                      <a:pt x="106" y="313"/>
                    </a:lnTo>
                    <a:lnTo>
                      <a:pt x="106" y="634"/>
                    </a:lnTo>
                    <a:lnTo>
                      <a:pt x="268" y="854"/>
                    </a:lnTo>
                    <a:lnTo>
                      <a:pt x="278" y="577"/>
                    </a:lnTo>
                    <a:lnTo>
                      <a:pt x="238" y="400"/>
                    </a:lnTo>
                    <a:lnTo>
                      <a:pt x="319" y="240"/>
                    </a:lnTo>
                  </a:path>
                </a:pathLst>
              </a:custGeom>
              <a:noFill/>
              <a:ln w="1778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180" name="Freeform 15">
                <a:extLst>
                  <a:ext uri="{FF2B5EF4-FFF2-40B4-BE49-F238E27FC236}">
                    <a16:creationId xmlns:a16="http://schemas.microsoft.com/office/drawing/2014/main" id="{247D2BC7-0B96-4F05-AEEE-93AAB2E8BAA7}"/>
                  </a:ext>
                </a:extLst>
              </p:cNvPr>
              <p:cNvSpPr>
                <a:spLocks/>
              </p:cNvSpPr>
              <p:nvPr userDrawn="1"/>
            </p:nvSpPr>
            <p:spPr bwMode="hidden">
              <a:xfrm>
                <a:off x="4954" y="3568"/>
                <a:ext cx="646" cy="392"/>
              </a:xfrm>
              <a:custGeom>
                <a:avLst/>
                <a:gdLst>
                  <a:gd name="T0" fmla="*/ 504 w 646"/>
                  <a:gd name="T1" fmla="*/ 0 h 392"/>
                  <a:gd name="T2" fmla="*/ 320 w 646"/>
                  <a:gd name="T3" fmla="*/ 61 h 392"/>
                  <a:gd name="T4" fmla="*/ 238 w 646"/>
                  <a:gd name="T5" fmla="*/ 109 h 392"/>
                  <a:gd name="T6" fmla="*/ 144 w 646"/>
                  <a:gd name="T7" fmla="*/ 216 h 392"/>
                  <a:gd name="T8" fmla="*/ 0 w 646"/>
                  <a:gd name="T9" fmla="*/ 392 h 392"/>
                  <a:gd name="T10" fmla="*/ 360 w 646"/>
                  <a:gd name="T11" fmla="*/ 263 h 392"/>
                  <a:gd name="T12" fmla="*/ 432 w 646"/>
                  <a:gd name="T13" fmla="*/ 182 h 392"/>
                  <a:gd name="T14" fmla="*/ 646 w 646"/>
                  <a:gd name="T15" fmla="*/ 142 h 392"/>
                  <a:gd name="T16" fmla="*/ 504 w 646"/>
                  <a:gd name="T17" fmla="*/ 0 h 392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646" h="392">
                    <a:moveTo>
                      <a:pt x="504" y="0"/>
                    </a:moveTo>
                    <a:lnTo>
                      <a:pt x="320" y="61"/>
                    </a:lnTo>
                    <a:lnTo>
                      <a:pt x="238" y="109"/>
                    </a:lnTo>
                    <a:lnTo>
                      <a:pt x="144" y="216"/>
                    </a:lnTo>
                    <a:lnTo>
                      <a:pt x="0" y="392"/>
                    </a:lnTo>
                    <a:lnTo>
                      <a:pt x="360" y="263"/>
                    </a:lnTo>
                    <a:lnTo>
                      <a:pt x="432" y="182"/>
                    </a:lnTo>
                    <a:lnTo>
                      <a:pt x="646" y="142"/>
                    </a:lnTo>
                    <a:lnTo>
                      <a:pt x="504" y="0"/>
                    </a:lnTo>
                    <a:close/>
                  </a:path>
                </a:pathLst>
              </a:custGeom>
              <a:noFill/>
              <a:ln w="1778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181" name="Freeform 16">
                <a:extLst>
                  <a:ext uri="{FF2B5EF4-FFF2-40B4-BE49-F238E27FC236}">
                    <a16:creationId xmlns:a16="http://schemas.microsoft.com/office/drawing/2014/main" id="{3EA3123E-A0FD-4C61-9415-51F5318462B2}"/>
                  </a:ext>
                </a:extLst>
              </p:cNvPr>
              <p:cNvSpPr>
                <a:spLocks/>
              </p:cNvSpPr>
              <p:nvPr userDrawn="1"/>
            </p:nvSpPr>
            <p:spPr bwMode="hidden">
              <a:xfrm>
                <a:off x="50" y="2400"/>
                <a:ext cx="2736" cy="1920"/>
              </a:xfrm>
              <a:custGeom>
                <a:avLst/>
                <a:gdLst>
                  <a:gd name="T0" fmla="*/ 0 w 2736"/>
                  <a:gd name="T1" fmla="*/ 0 h 1920"/>
                  <a:gd name="T2" fmla="*/ 96 w 2736"/>
                  <a:gd name="T3" fmla="*/ 336 h 1920"/>
                  <a:gd name="T4" fmla="*/ 384 w 2736"/>
                  <a:gd name="T5" fmla="*/ 384 h 1920"/>
                  <a:gd name="T6" fmla="*/ 576 w 2736"/>
                  <a:gd name="T7" fmla="*/ 720 h 1920"/>
                  <a:gd name="T8" fmla="*/ 528 w 2736"/>
                  <a:gd name="T9" fmla="*/ 960 h 1920"/>
                  <a:gd name="T10" fmla="*/ 672 w 2736"/>
                  <a:gd name="T11" fmla="*/ 1104 h 1920"/>
                  <a:gd name="T12" fmla="*/ 576 w 2736"/>
                  <a:gd name="T13" fmla="*/ 1392 h 1920"/>
                  <a:gd name="T14" fmla="*/ 624 w 2736"/>
                  <a:gd name="T15" fmla="*/ 1632 h 1920"/>
                  <a:gd name="T16" fmla="*/ 1488 w 2736"/>
                  <a:gd name="T17" fmla="*/ 1872 h 1920"/>
                  <a:gd name="T18" fmla="*/ 1680 w 2736"/>
                  <a:gd name="T19" fmla="*/ 1728 h 1920"/>
                  <a:gd name="T20" fmla="*/ 2208 w 2736"/>
                  <a:gd name="T21" fmla="*/ 1728 h 1920"/>
                  <a:gd name="T22" fmla="*/ 2304 w 2736"/>
                  <a:gd name="T23" fmla="*/ 1632 h 1920"/>
                  <a:gd name="T24" fmla="*/ 2736 w 2736"/>
                  <a:gd name="T25" fmla="*/ 1872 h 1920"/>
                  <a:gd name="T26" fmla="*/ 2640 w 2736"/>
                  <a:gd name="T27" fmla="*/ 1920 h 1920"/>
                  <a:gd name="T28" fmla="*/ 2304 w 2736"/>
                  <a:gd name="T29" fmla="*/ 1824 h 1920"/>
                  <a:gd name="T30" fmla="*/ 2160 w 2736"/>
                  <a:gd name="T31" fmla="*/ 1872 h 1920"/>
                  <a:gd name="T32" fmla="*/ 1632 w 2736"/>
                  <a:gd name="T33" fmla="*/ 1920 h 1920"/>
                  <a:gd name="T34" fmla="*/ 1440 w 2736"/>
                  <a:gd name="T35" fmla="*/ 1920 h 1920"/>
                  <a:gd name="T36" fmla="*/ 480 w 2736"/>
                  <a:gd name="T37" fmla="*/ 1824 h 1920"/>
                  <a:gd name="T38" fmla="*/ 192 w 2736"/>
                  <a:gd name="T39" fmla="*/ 1872 h 1920"/>
                  <a:gd name="T40" fmla="*/ 96 w 2736"/>
                  <a:gd name="T41" fmla="*/ 1680 h 1920"/>
                  <a:gd name="T42" fmla="*/ 288 w 2736"/>
                  <a:gd name="T43" fmla="*/ 1440 h 1920"/>
                  <a:gd name="T44" fmla="*/ 336 w 2736"/>
                  <a:gd name="T45" fmla="*/ 1104 h 1920"/>
                  <a:gd name="T46" fmla="*/ 144 w 2736"/>
                  <a:gd name="T47" fmla="*/ 864 h 1920"/>
                  <a:gd name="T48" fmla="*/ 240 w 2736"/>
                  <a:gd name="T49" fmla="*/ 624 h 1920"/>
                  <a:gd name="T50" fmla="*/ 48 w 2736"/>
                  <a:gd name="T51" fmla="*/ 528 h 1920"/>
                  <a:gd name="T52" fmla="*/ 0 w 2736"/>
                  <a:gd name="T53" fmla="*/ 0 h 1920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0" t="0" r="r" b="b"/>
                <a:pathLst>
                  <a:path w="2736" h="1920">
                    <a:moveTo>
                      <a:pt x="0" y="0"/>
                    </a:moveTo>
                    <a:lnTo>
                      <a:pt x="96" y="336"/>
                    </a:lnTo>
                    <a:lnTo>
                      <a:pt x="384" y="384"/>
                    </a:lnTo>
                    <a:lnTo>
                      <a:pt x="576" y="720"/>
                    </a:lnTo>
                    <a:lnTo>
                      <a:pt x="528" y="960"/>
                    </a:lnTo>
                    <a:lnTo>
                      <a:pt x="672" y="1104"/>
                    </a:lnTo>
                    <a:lnTo>
                      <a:pt x="576" y="1392"/>
                    </a:lnTo>
                    <a:lnTo>
                      <a:pt x="624" y="1632"/>
                    </a:lnTo>
                    <a:lnTo>
                      <a:pt x="1488" y="1872"/>
                    </a:lnTo>
                    <a:lnTo>
                      <a:pt x="1680" y="1728"/>
                    </a:lnTo>
                    <a:lnTo>
                      <a:pt x="2208" y="1728"/>
                    </a:lnTo>
                    <a:lnTo>
                      <a:pt x="2304" y="1632"/>
                    </a:lnTo>
                    <a:lnTo>
                      <a:pt x="2736" y="1872"/>
                    </a:lnTo>
                    <a:lnTo>
                      <a:pt x="2640" y="1920"/>
                    </a:lnTo>
                    <a:lnTo>
                      <a:pt x="2304" y="1824"/>
                    </a:lnTo>
                    <a:lnTo>
                      <a:pt x="2160" y="1872"/>
                    </a:lnTo>
                    <a:lnTo>
                      <a:pt x="1632" y="1920"/>
                    </a:lnTo>
                    <a:lnTo>
                      <a:pt x="1440" y="1920"/>
                    </a:lnTo>
                    <a:lnTo>
                      <a:pt x="480" y="1824"/>
                    </a:lnTo>
                    <a:lnTo>
                      <a:pt x="192" y="1872"/>
                    </a:lnTo>
                    <a:lnTo>
                      <a:pt x="96" y="1680"/>
                    </a:lnTo>
                    <a:lnTo>
                      <a:pt x="288" y="1440"/>
                    </a:lnTo>
                    <a:lnTo>
                      <a:pt x="336" y="1104"/>
                    </a:lnTo>
                    <a:lnTo>
                      <a:pt x="144" y="864"/>
                    </a:lnTo>
                    <a:lnTo>
                      <a:pt x="240" y="624"/>
                    </a:lnTo>
                    <a:lnTo>
                      <a:pt x="48" y="528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9525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1"/>
                        </a:gs>
                      </a:gsLst>
                      <a:lin ang="18900000" scaled="1"/>
                    </a:gra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</p:grpSp>
        <p:grpSp>
          <p:nvGrpSpPr>
            <p:cNvPr id="1033" name="Group 17">
              <a:extLst>
                <a:ext uri="{FF2B5EF4-FFF2-40B4-BE49-F238E27FC236}">
                  <a16:creationId xmlns:a16="http://schemas.microsoft.com/office/drawing/2014/main" id="{2D08CE7E-FA2A-4947-B499-D9584686A762}"/>
                </a:ext>
              </a:extLst>
            </p:cNvPr>
            <p:cNvGrpSpPr>
              <a:grpSpLocks/>
            </p:cNvGrpSpPr>
            <p:nvPr userDrawn="1"/>
          </p:nvGrpSpPr>
          <p:grpSpPr bwMode="auto">
            <a:xfrm>
              <a:off x="0" y="2291"/>
              <a:ext cx="1385" cy="1702"/>
              <a:chOff x="0" y="2291"/>
              <a:chExt cx="1385" cy="1702"/>
            </a:xfrm>
          </p:grpSpPr>
          <p:sp>
            <p:nvSpPr>
              <p:cNvPr id="1034" name="Rectangle 18">
                <a:extLst>
                  <a:ext uri="{FF2B5EF4-FFF2-40B4-BE49-F238E27FC236}">
                    <a16:creationId xmlns:a16="http://schemas.microsoft.com/office/drawing/2014/main" id="{E307F70D-C1AD-4BC0-81B0-E46F465CDF1A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6798887">
                <a:off x="63" y="3882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1035" name="Rectangle 19">
                <a:extLst>
                  <a:ext uri="{FF2B5EF4-FFF2-40B4-BE49-F238E27FC236}">
                    <a16:creationId xmlns:a16="http://schemas.microsoft.com/office/drawing/2014/main" id="{D32E3902-5DF3-4ED4-8582-6A3776C41FB7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6798887">
                <a:off x="33" y="3880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1036" name="Rectangle 20">
                <a:extLst>
                  <a:ext uri="{FF2B5EF4-FFF2-40B4-BE49-F238E27FC236}">
                    <a16:creationId xmlns:a16="http://schemas.microsoft.com/office/drawing/2014/main" id="{4CC9525A-5F31-4DD2-BDCD-653E7FF241ED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6798887">
                <a:off x="7" y="3874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1037" name="Rectangle 21">
                <a:extLst>
                  <a:ext uri="{FF2B5EF4-FFF2-40B4-BE49-F238E27FC236}">
                    <a16:creationId xmlns:a16="http://schemas.microsoft.com/office/drawing/2014/main" id="{BC39A0CA-BDEB-454D-9599-1CD029836D0B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5999912">
                <a:off x="209" y="3884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1038" name="Rectangle 22">
                <a:extLst>
                  <a:ext uri="{FF2B5EF4-FFF2-40B4-BE49-F238E27FC236}">
                    <a16:creationId xmlns:a16="http://schemas.microsoft.com/office/drawing/2014/main" id="{5B39664F-12A9-4953-89F6-B84952B90B01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5999912">
                <a:off x="183" y="3888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1039" name="Rectangle 23">
                <a:extLst>
                  <a:ext uri="{FF2B5EF4-FFF2-40B4-BE49-F238E27FC236}">
                    <a16:creationId xmlns:a16="http://schemas.microsoft.com/office/drawing/2014/main" id="{70B7E7C5-C8B7-4245-8154-473507D817ED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6250138">
                <a:off x="153" y="3888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1040" name="Rectangle 24">
                <a:extLst>
                  <a:ext uri="{FF2B5EF4-FFF2-40B4-BE49-F238E27FC236}">
                    <a16:creationId xmlns:a16="http://schemas.microsoft.com/office/drawing/2014/main" id="{AFEDF9BD-AB1A-4873-A628-0E878FEF0923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6238076">
                <a:off x="123" y="3886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1041" name="Rectangle 25">
                <a:extLst>
                  <a:ext uri="{FF2B5EF4-FFF2-40B4-BE49-F238E27FC236}">
                    <a16:creationId xmlns:a16="http://schemas.microsoft.com/office/drawing/2014/main" id="{417B0B07-CB77-4694-8E02-5FC3662CECF7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5380717">
                <a:off x="363" y="3868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1042" name="Rectangle 26">
                <a:extLst>
                  <a:ext uri="{FF2B5EF4-FFF2-40B4-BE49-F238E27FC236}">
                    <a16:creationId xmlns:a16="http://schemas.microsoft.com/office/drawing/2014/main" id="{3A9C2632-E8E6-4498-BCBE-F89FD00C0251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5380717">
                <a:off x="333" y="3872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1043" name="Rectangle 27">
                <a:extLst>
                  <a:ext uri="{FF2B5EF4-FFF2-40B4-BE49-F238E27FC236}">
                    <a16:creationId xmlns:a16="http://schemas.microsoft.com/office/drawing/2014/main" id="{DBB3BB29-E75D-4E30-97FC-61A218CA83DD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5583200">
                <a:off x="303" y="3876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1044" name="Rectangle 28">
                <a:extLst>
                  <a:ext uri="{FF2B5EF4-FFF2-40B4-BE49-F238E27FC236}">
                    <a16:creationId xmlns:a16="http://schemas.microsoft.com/office/drawing/2014/main" id="{C7D5ECFF-AEC3-4442-B093-231FB7CEB610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5737625">
                <a:off x="271" y="3882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1045" name="Rectangle 29">
                <a:extLst>
                  <a:ext uri="{FF2B5EF4-FFF2-40B4-BE49-F238E27FC236}">
                    <a16:creationId xmlns:a16="http://schemas.microsoft.com/office/drawing/2014/main" id="{80C6529B-A3AA-4A35-B165-5491E00F4E03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4715477">
                <a:off x="517" y="3828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1046" name="Rectangle 30">
                <a:extLst>
                  <a:ext uri="{FF2B5EF4-FFF2-40B4-BE49-F238E27FC236}">
                    <a16:creationId xmlns:a16="http://schemas.microsoft.com/office/drawing/2014/main" id="{4633BF00-9FA6-47AF-BD11-9EA9E041B019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4924949">
                <a:off x="486" y="3834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1047" name="Rectangle 31">
                <a:extLst>
                  <a:ext uri="{FF2B5EF4-FFF2-40B4-BE49-F238E27FC236}">
                    <a16:creationId xmlns:a16="http://schemas.microsoft.com/office/drawing/2014/main" id="{4F35E67D-E5A1-4706-AF9B-A6BC244E5401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4924949">
                <a:off x="456" y="3848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1048" name="Rectangle 32">
                <a:extLst>
                  <a:ext uri="{FF2B5EF4-FFF2-40B4-BE49-F238E27FC236}">
                    <a16:creationId xmlns:a16="http://schemas.microsoft.com/office/drawing/2014/main" id="{2FA9D480-D373-4131-8229-C0891BBC44F9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5041352">
                <a:off x="427" y="3850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1049" name="Rectangle 33">
                <a:extLst>
                  <a:ext uri="{FF2B5EF4-FFF2-40B4-BE49-F238E27FC236}">
                    <a16:creationId xmlns:a16="http://schemas.microsoft.com/office/drawing/2014/main" id="{2A5F2BCD-203C-4D0B-9C45-0C58778E70DB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3816889">
                <a:off x="664" y="3762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1050" name="Rectangle 34">
                <a:extLst>
                  <a:ext uri="{FF2B5EF4-FFF2-40B4-BE49-F238E27FC236}">
                    <a16:creationId xmlns:a16="http://schemas.microsoft.com/office/drawing/2014/main" id="{ECD9A20E-F0A2-457B-B6AB-79C57AC470F1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3816889">
                <a:off x="634" y="3780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1051" name="Rectangle 35">
                <a:extLst>
                  <a:ext uri="{FF2B5EF4-FFF2-40B4-BE49-F238E27FC236}">
                    <a16:creationId xmlns:a16="http://schemas.microsoft.com/office/drawing/2014/main" id="{8323C672-BEE8-47D1-84C4-9C76FAE0F592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4104184">
                <a:off x="606" y="3790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1052" name="Rectangle 36">
                <a:extLst>
                  <a:ext uri="{FF2B5EF4-FFF2-40B4-BE49-F238E27FC236}">
                    <a16:creationId xmlns:a16="http://schemas.microsoft.com/office/drawing/2014/main" id="{64276BBE-9304-4671-AB38-07CCAFA8ECDC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4325343">
                <a:off x="575" y="3804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1053" name="Rectangle 37">
                <a:extLst>
                  <a:ext uri="{FF2B5EF4-FFF2-40B4-BE49-F238E27FC236}">
                    <a16:creationId xmlns:a16="http://schemas.microsoft.com/office/drawing/2014/main" id="{A20B2462-0568-4A7C-9E81-B8359D95CD24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3368036">
                <a:off x="800" y="3682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1054" name="Rectangle 38">
                <a:extLst>
                  <a:ext uri="{FF2B5EF4-FFF2-40B4-BE49-F238E27FC236}">
                    <a16:creationId xmlns:a16="http://schemas.microsoft.com/office/drawing/2014/main" id="{97DF1288-436D-48A4-B502-869ADC4BA114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3368036">
                <a:off x="772" y="3698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1055" name="Rectangle 39">
                <a:extLst>
                  <a:ext uri="{FF2B5EF4-FFF2-40B4-BE49-F238E27FC236}">
                    <a16:creationId xmlns:a16="http://schemas.microsoft.com/office/drawing/2014/main" id="{94B040E8-030B-43C4-A709-704848A38DCB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3368036">
                <a:off x="746" y="3716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1056" name="Rectangle 40">
                <a:extLst>
                  <a:ext uri="{FF2B5EF4-FFF2-40B4-BE49-F238E27FC236}">
                    <a16:creationId xmlns:a16="http://schemas.microsoft.com/office/drawing/2014/main" id="{DDDA6957-FAB4-4783-93C9-DD5E98444A09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3816889">
                <a:off x="717" y="3734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1057" name="Rectangle 41">
                <a:extLst>
                  <a:ext uri="{FF2B5EF4-FFF2-40B4-BE49-F238E27FC236}">
                    <a16:creationId xmlns:a16="http://schemas.microsoft.com/office/drawing/2014/main" id="{B624D0C9-0752-465E-8505-69EA241AD47F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2302266">
                <a:off x="923" y="3587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1058" name="Rectangle 42">
                <a:extLst>
                  <a:ext uri="{FF2B5EF4-FFF2-40B4-BE49-F238E27FC236}">
                    <a16:creationId xmlns:a16="http://schemas.microsoft.com/office/drawing/2014/main" id="{FF2ADA5F-EBB1-477C-8D8D-8798802C58CF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2302266">
                <a:off x="899" y="3606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1059" name="Rectangle 43">
                <a:extLst>
                  <a:ext uri="{FF2B5EF4-FFF2-40B4-BE49-F238E27FC236}">
                    <a16:creationId xmlns:a16="http://schemas.microsoft.com/office/drawing/2014/main" id="{4F802CC3-7F7B-4BEA-94DE-5AE9A0284DAC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2707562">
                <a:off x="876" y="3626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1060" name="Rectangle 44">
                <a:extLst>
                  <a:ext uri="{FF2B5EF4-FFF2-40B4-BE49-F238E27FC236}">
                    <a16:creationId xmlns:a16="http://schemas.microsoft.com/office/drawing/2014/main" id="{424F9B59-A062-47AE-894C-66C2125FBB68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2707562">
                <a:off x="850" y="3644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1061" name="Rectangle 45">
                <a:extLst>
                  <a:ext uri="{FF2B5EF4-FFF2-40B4-BE49-F238E27FC236}">
                    <a16:creationId xmlns:a16="http://schemas.microsoft.com/office/drawing/2014/main" id="{CCF8E561-81BC-4132-9E1D-A1939CEBFB56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1525830">
                <a:off x="1027" y="3473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1062" name="Rectangle 46">
                <a:extLst>
                  <a:ext uri="{FF2B5EF4-FFF2-40B4-BE49-F238E27FC236}">
                    <a16:creationId xmlns:a16="http://schemas.microsoft.com/office/drawing/2014/main" id="{85456F34-E3D9-4D3A-844C-2712D0174052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1525830">
                <a:off x="1009" y="3497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1063" name="Rectangle 47">
                <a:extLst>
                  <a:ext uri="{FF2B5EF4-FFF2-40B4-BE49-F238E27FC236}">
                    <a16:creationId xmlns:a16="http://schemas.microsoft.com/office/drawing/2014/main" id="{21A4BFAD-01D0-4756-AB19-FD07BDCA09DE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1788117">
                <a:off x="990" y="3519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1064" name="Rectangle 48">
                <a:extLst>
                  <a:ext uri="{FF2B5EF4-FFF2-40B4-BE49-F238E27FC236}">
                    <a16:creationId xmlns:a16="http://schemas.microsoft.com/office/drawing/2014/main" id="{CF350C23-803F-48B9-B708-2F6B7AA8D1B8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1788117">
                <a:off x="969" y="3544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1065" name="Rectangle 49">
                <a:extLst>
                  <a:ext uri="{FF2B5EF4-FFF2-40B4-BE49-F238E27FC236}">
                    <a16:creationId xmlns:a16="http://schemas.microsoft.com/office/drawing/2014/main" id="{C1C41D0A-9260-4ACD-96CA-3DB1F831D0F0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841630">
                <a:off x="1113" y="3355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1066" name="Rectangle 50">
                <a:extLst>
                  <a:ext uri="{FF2B5EF4-FFF2-40B4-BE49-F238E27FC236}">
                    <a16:creationId xmlns:a16="http://schemas.microsoft.com/office/drawing/2014/main" id="{105FFC87-7E49-4771-AC18-980FF7E23C0A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841630">
                <a:off x="1100" y="3378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1067" name="Rectangle 51">
                <a:extLst>
                  <a:ext uri="{FF2B5EF4-FFF2-40B4-BE49-F238E27FC236}">
                    <a16:creationId xmlns:a16="http://schemas.microsoft.com/office/drawing/2014/main" id="{44E67260-043D-4B2E-9386-F3B5869EC436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1308689">
                <a:off x="1086" y="3404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1068" name="Rectangle 52">
                <a:extLst>
                  <a:ext uri="{FF2B5EF4-FFF2-40B4-BE49-F238E27FC236}">
                    <a16:creationId xmlns:a16="http://schemas.microsoft.com/office/drawing/2014/main" id="{6CB40213-BAF6-4FBB-B1F9-4C26F5EABD80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1308689">
                <a:off x="1064" y="3425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1069" name="Rectangle 53">
                <a:extLst>
                  <a:ext uri="{FF2B5EF4-FFF2-40B4-BE49-F238E27FC236}">
                    <a16:creationId xmlns:a16="http://schemas.microsoft.com/office/drawing/2014/main" id="{F2F08711-C242-4C53-AD64-C3302558E470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469913">
                <a:off x="1172" y="3225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1070" name="Rectangle 54">
                <a:extLst>
                  <a:ext uri="{FF2B5EF4-FFF2-40B4-BE49-F238E27FC236}">
                    <a16:creationId xmlns:a16="http://schemas.microsoft.com/office/drawing/2014/main" id="{515B99A9-D31E-4D48-81C2-4E1D3E8CA7DD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559869">
                <a:off x="1162" y="3250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1071" name="Rectangle 55">
                <a:extLst>
                  <a:ext uri="{FF2B5EF4-FFF2-40B4-BE49-F238E27FC236}">
                    <a16:creationId xmlns:a16="http://schemas.microsoft.com/office/drawing/2014/main" id="{88590590-51BE-416C-89C3-02B391DD4C1D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734079">
                <a:off x="1154" y="3276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1072" name="Rectangle 56">
                <a:extLst>
                  <a:ext uri="{FF2B5EF4-FFF2-40B4-BE49-F238E27FC236}">
                    <a16:creationId xmlns:a16="http://schemas.microsoft.com/office/drawing/2014/main" id="{D615691C-19B7-499E-A6D6-E334AD259650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734079">
                <a:off x="1141" y="3304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1073" name="Rectangle 57">
                <a:extLst>
                  <a:ext uri="{FF2B5EF4-FFF2-40B4-BE49-F238E27FC236}">
                    <a16:creationId xmlns:a16="http://schemas.microsoft.com/office/drawing/2014/main" id="{E5B921A5-C996-4F4B-BE27-74B2845BDAE6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-293905">
                <a:off x="1211" y="3096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1074" name="Rectangle 58">
                <a:extLst>
                  <a:ext uri="{FF2B5EF4-FFF2-40B4-BE49-F238E27FC236}">
                    <a16:creationId xmlns:a16="http://schemas.microsoft.com/office/drawing/2014/main" id="{86A438EF-CAB6-4AFF-BF84-9512C22FAA75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-8">
                <a:off x="1201" y="3122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1075" name="Rectangle 59">
                <a:extLst>
                  <a:ext uri="{FF2B5EF4-FFF2-40B4-BE49-F238E27FC236}">
                    <a16:creationId xmlns:a16="http://schemas.microsoft.com/office/drawing/2014/main" id="{ACE28159-25E4-46E0-A13D-E2CD5BE2EA7B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-8">
                <a:off x="1200" y="3147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1076" name="Rectangle 60">
                <a:extLst>
                  <a:ext uri="{FF2B5EF4-FFF2-40B4-BE49-F238E27FC236}">
                    <a16:creationId xmlns:a16="http://schemas.microsoft.com/office/drawing/2014/main" id="{FED8F406-E657-4B91-9DAD-1BFEABF68CE7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214188">
                <a:off x="1189" y="3173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1077" name="Rectangle 61">
                <a:extLst>
                  <a:ext uri="{FF2B5EF4-FFF2-40B4-BE49-F238E27FC236}">
                    <a16:creationId xmlns:a16="http://schemas.microsoft.com/office/drawing/2014/main" id="{0B807F28-03C9-4510-BB06-60D058E37197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-682388">
                <a:off x="1219" y="2965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1078" name="Rectangle 62">
                <a:extLst>
                  <a:ext uri="{FF2B5EF4-FFF2-40B4-BE49-F238E27FC236}">
                    <a16:creationId xmlns:a16="http://schemas.microsoft.com/office/drawing/2014/main" id="{6750822E-EAAC-4C7A-B17F-B4A4E2954674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-480400">
                <a:off x="1220" y="2991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1079" name="Rectangle 63">
                <a:extLst>
                  <a:ext uri="{FF2B5EF4-FFF2-40B4-BE49-F238E27FC236}">
                    <a16:creationId xmlns:a16="http://schemas.microsoft.com/office/drawing/2014/main" id="{218C2D9F-90F4-40AC-9029-CE60370CB94A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-480400">
                <a:off x="1220" y="3015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1080" name="Rectangle 64">
                <a:extLst>
                  <a:ext uri="{FF2B5EF4-FFF2-40B4-BE49-F238E27FC236}">
                    <a16:creationId xmlns:a16="http://schemas.microsoft.com/office/drawing/2014/main" id="{DA75C443-4592-440E-93B9-C42FEB351E1E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-270546">
                <a:off x="1219" y="3041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1081" name="Rectangle 65">
                <a:extLst>
                  <a:ext uri="{FF2B5EF4-FFF2-40B4-BE49-F238E27FC236}">
                    <a16:creationId xmlns:a16="http://schemas.microsoft.com/office/drawing/2014/main" id="{3C37E571-4A0C-4DA3-8C59-FCB4EB9B67E8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-1132286">
                <a:off x="1207" y="2843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1082" name="Rectangle 66">
                <a:extLst>
                  <a:ext uri="{FF2B5EF4-FFF2-40B4-BE49-F238E27FC236}">
                    <a16:creationId xmlns:a16="http://schemas.microsoft.com/office/drawing/2014/main" id="{0B1C787B-3391-4202-9882-F173F93A74E2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-969272">
                <a:off x="1213" y="2864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1083" name="Rectangle 67">
                <a:extLst>
                  <a:ext uri="{FF2B5EF4-FFF2-40B4-BE49-F238E27FC236}">
                    <a16:creationId xmlns:a16="http://schemas.microsoft.com/office/drawing/2014/main" id="{AF474527-1B91-40F4-9B95-1CCA61754C11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-969272">
                <a:off x="1216" y="2888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1084" name="Rectangle 68">
                <a:extLst>
                  <a:ext uri="{FF2B5EF4-FFF2-40B4-BE49-F238E27FC236}">
                    <a16:creationId xmlns:a16="http://schemas.microsoft.com/office/drawing/2014/main" id="{BB39D8CD-1B66-46B2-923E-A17EFCF7D78C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-806259">
                <a:off x="1219" y="2915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1085" name="Rectangle 69">
                <a:extLst>
                  <a:ext uri="{FF2B5EF4-FFF2-40B4-BE49-F238E27FC236}">
                    <a16:creationId xmlns:a16="http://schemas.microsoft.com/office/drawing/2014/main" id="{F140CB1E-D2AB-43E1-816C-A92E87382E33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-1543941">
                <a:off x="1165" y="2727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1086" name="Rectangle 70">
                <a:extLst>
                  <a:ext uri="{FF2B5EF4-FFF2-40B4-BE49-F238E27FC236}">
                    <a16:creationId xmlns:a16="http://schemas.microsoft.com/office/drawing/2014/main" id="{1D1F742C-F531-4B84-BCBB-B1403931942C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-1341953">
                <a:off x="1176" y="2752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1087" name="Rectangle 71">
                <a:extLst>
                  <a:ext uri="{FF2B5EF4-FFF2-40B4-BE49-F238E27FC236}">
                    <a16:creationId xmlns:a16="http://schemas.microsoft.com/office/drawing/2014/main" id="{B8B13326-CECE-43DC-A536-591CD5D20920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-1341953">
                <a:off x="1184" y="2775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1088" name="Rectangle 72">
                <a:extLst>
                  <a:ext uri="{FF2B5EF4-FFF2-40B4-BE49-F238E27FC236}">
                    <a16:creationId xmlns:a16="http://schemas.microsoft.com/office/drawing/2014/main" id="{D5C711B6-2A5B-443B-A2B3-0D369375C53F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-1341953">
                <a:off x="1194" y="2795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1089" name="Rectangle 73">
                <a:extLst>
                  <a:ext uri="{FF2B5EF4-FFF2-40B4-BE49-F238E27FC236}">
                    <a16:creationId xmlns:a16="http://schemas.microsoft.com/office/drawing/2014/main" id="{4D940B95-D509-4CAA-AB2F-6A5DC1118806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-1928746">
                <a:off x="1101" y="2628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1090" name="Rectangle 74">
                <a:extLst>
                  <a:ext uri="{FF2B5EF4-FFF2-40B4-BE49-F238E27FC236}">
                    <a16:creationId xmlns:a16="http://schemas.microsoft.com/office/drawing/2014/main" id="{FE11D74E-A246-4979-8833-3108C264B876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-1844175">
                <a:off x="1114" y="2645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1091" name="Rectangle 75">
                <a:extLst>
                  <a:ext uri="{FF2B5EF4-FFF2-40B4-BE49-F238E27FC236}">
                    <a16:creationId xmlns:a16="http://schemas.microsoft.com/office/drawing/2014/main" id="{FBC44EE3-D3CE-4A5A-9B3C-838765D6469B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-1752383">
                <a:off x="1129" y="2667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1092" name="Rectangle 76">
                <a:extLst>
                  <a:ext uri="{FF2B5EF4-FFF2-40B4-BE49-F238E27FC236}">
                    <a16:creationId xmlns:a16="http://schemas.microsoft.com/office/drawing/2014/main" id="{E9EDA68C-3F1A-4A08-8727-0BDD2F2EC512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-1752383">
                <a:off x="1142" y="2684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1093" name="Rectangle 77">
                <a:extLst>
                  <a:ext uri="{FF2B5EF4-FFF2-40B4-BE49-F238E27FC236}">
                    <a16:creationId xmlns:a16="http://schemas.microsoft.com/office/drawing/2014/main" id="{B4BC0A4B-AF48-4EFE-85B3-23E33166E0D7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-2466736">
                <a:off x="1014" y="2538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1094" name="Rectangle 78">
                <a:extLst>
                  <a:ext uri="{FF2B5EF4-FFF2-40B4-BE49-F238E27FC236}">
                    <a16:creationId xmlns:a16="http://schemas.microsoft.com/office/drawing/2014/main" id="{3002EA4A-945A-4B59-BAAD-AB68674B84E3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-2466736">
                <a:off x="1035" y="2557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1095" name="Rectangle 79">
                <a:extLst>
                  <a:ext uri="{FF2B5EF4-FFF2-40B4-BE49-F238E27FC236}">
                    <a16:creationId xmlns:a16="http://schemas.microsoft.com/office/drawing/2014/main" id="{572EB53E-7E60-45E0-916B-3B092FC93D9A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-2466736">
                <a:off x="1050" y="2574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1096" name="Rectangle 80">
                <a:extLst>
                  <a:ext uri="{FF2B5EF4-FFF2-40B4-BE49-F238E27FC236}">
                    <a16:creationId xmlns:a16="http://schemas.microsoft.com/office/drawing/2014/main" id="{0ED06859-EBE5-4F02-829F-A773FAC9837F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-2342866">
                <a:off x="1068" y="2590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1097" name="Freeform 81">
                <a:extLst>
                  <a:ext uri="{FF2B5EF4-FFF2-40B4-BE49-F238E27FC236}">
                    <a16:creationId xmlns:a16="http://schemas.microsoft.com/office/drawing/2014/main" id="{7A98F7A3-E1EF-4656-8179-D2A3326BBB0E}"/>
                  </a:ext>
                </a:extLst>
              </p:cNvPr>
              <p:cNvSpPr>
                <a:spLocks/>
              </p:cNvSpPr>
              <p:nvPr userDrawn="1"/>
            </p:nvSpPr>
            <p:spPr bwMode="ltGray">
              <a:xfrm>
                <a:off x="486" y="2563"/>
                <a:ext cx="180" cy="151"/>
              </a:xfrm>
              <a:custGeom>
                <a:avLst/>
                <a:gdLst>
                  <a:gd name="T0" fmla="*/ 0 w 180"/>
                  <a:gd name="T1" fmla="*/ 144 h 151"/>
                  <a:gd name="T2" fmla="*/ 28 w 180"/>
                  <a:gd name="T3" fmla="*/ 147 h 151"/>
                  <a:gd name="T4" fmla="*/ 64 w 180"/>
                  <a:gd name="T5" fmla="*/ 46 h 151"/>
                  <a:gd name="T6" fmla="*/ 94 w 180"/>
                  <a:gd name="T7" fmla="*/ 151 h 151"/>
                  <a:gd name="T8" fmla="*/ 129 w 180"/>
                  <a:gd name="T9" fmla="*/ 151 h 151"/>
                  <a:gd name="T10" fmla="*/ 180 w 180"/>
                  <a:gd name="T11" fmla="*/ 9 h 151"/>
                  <a:gd name="T12" fmla="*/ 148 w 180"/>
                  <a:gd name="T13" fmla="*/ 10 h 151"/>
                  <a:gd name="T14" fmla="*/ 112 w 180"/>
                  <a:gd name="T15" fmla="*/ 112 h 151"/>
                  <a:gd name="T16" fmla="*/ 79 w 180"/>
                  <a:gd name="T17" fmla="*/ 0 h 151"/>
                  <a:gd name="T18" fmla="*/ 48 w 180"/>
                  <a:gd name="T19" fmla="*/ 0 h 151"/>
                  <a:gd name="T20" fmla="*/ 0 w 180"/>
                  <a:gd name="T21" fmla="*/ 144 h 151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180" h="151">
                    <a:moveTo>
                      <a:pt x="0" y="144"/>
                    </a:moveTo>
                    <a:lnTo>
                      <a:pt x="28" y="147"/>
                    </a:lnTo>
                    <a:lnTo>
                      <a:pt x="64" y="46"/>
                    </a:lnTo>
                    <a:lnTo>
                      <a:pt x="94" y="151"/>
                    </a:lnTo>
                    <a:lnTo>
                      <a:pt x="129" y="151"/>
                    </a:lnTo>
                    <a:lnTo>
                      <a:pt x="180" y="9"/>
                    </a:lnTo>
                    <a:lnTo>
                      <a:pt x="148" y="10"/>
                    </a:lnTo>
                    <a:lnTo>
                      <a:pt x="112" y="112"/>
                    </a:lnTo>
                    <a:lnTo>
                      <a:pt x="79" y="0"/>
                    </a:lnTo>
                    <a:lnTo>
                      <a:pt x="48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098" name="Rectangle 82">
                <a:extLst>
                  <a:ext uri="{FF2B5EF4-FFF2-40B4-BE49-F238E27FC236}">
                    <a16:creationId xmlns:a16="http://schemas.microsoft.com/office/drawing/2014/main" id="{BA99E024-8CB0-4CD3-A722-C59122A02DAD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6575641">
                <a:off x="-217" y="3138"/>
                <a:ext cx="122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1099" name="Rectangle 83">
                <a:extLst>
                  <a:ext uri="{FF2B5EF4-FFF2-40B4-BE49-F238E27FC236}">
                    <a16:creationId xmlns:a16="http://schemas.microsoft.com/office/drawing/2014/main" id="{85DA0647-97F6-45E7-B522-DA30095500EF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238799">
                <a:off x="4" y="3146"/>
                <a:ext cx="1031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1100" name="Rectangle 84">
                <a:extLst>
                  <a:ext uri="{FF2B5EF4-FFF2-40B4-BE49-F238E27FC236}">
                    <a16:creationId xmlns:a16="http://schemas.microsoft.com/office/drawing/2014/main" id="{8E71EBF5-7BBE-497D-874A-CF05312D4596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-2957028">
                <a:off x="907" y="2472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1101" name="Rectangle 85">
                <a:extLst>
                  <a:ext uri="{FF2B5EF4-FFF2-40B4-BE49-F238E27FC236}">
                    <a16:creationId xmlns:a16="http://schemas.microsoft.com/office/drawing/2014/main" id="{B8851B30-8EB0-4A4F-8F42-5029225DE12F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-2957028">
                <a:off x="930" y="2486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1102" name="Rectangle 86">
                <a:extLst>
                  <a:ext uri="{FF2B5EF4-FFF2-40B4-BE49-F238E27FC236}">
                    <a16:creationId xmlns:a16="http://schemas.microsoft.com/office/drawing/2014/main" id="{A557068E-C080-442B-B830-E73D80F26A4C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-2957028">
                <a:off x="954" y="2497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1103" name="Rectangle 87">
                <a:extLst>
                  <a:ext uri="{FF2B5EF4-FFF2-40B4-BE49-F238E27FC236}">
                    <a16:creationId xmlns:a16="http://schemas.microsoft.com/office/drawing/2014/main" id="{6F673881-E2A5-465C-B568-61D3CABADCFC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-2661033">
                <a:off x="974" y="2509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1104" name="Rectangle 88">
                <a:extLst>
                  <a:ext uri="{FF2B5EF4-FFF2-40B4-BE49-F238E27FC236}">
                    <a16:creationId xmlns:a16="http://schemas.microsoft.com/office/drawing/2014/main" id="{6175AD68-959F-492F-8D36-82D68D1DFA8C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-3638503">
                <a:off x="788" y="2426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1105" name="Rectangle 89">
                <a:extLst>
                  <a:ext uri="{FF2B5EF4-FFF2-40B4-BE49-F238E27FC236}">
                    <a16:creationId xmlns:a16="http://schemas.microsoft.com/office/drawing/2014/main" id="{3BB9A6C3-B023-4369-B9D5-03D1D5BC228B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-3638503">
                <a:off x="815" y="2434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1106" name="Rectangle 90">
                <a:extLst>
                  <a:ext uri="{FF2B5EF4-FFF2-40B4-BE49-F238E27FC236}">
                    <a16:creationId xmlns:a16="http://schemas.microsoft.com/office/drawing/2014/main" id="{CBAC53A2-2FBC-40CE-B86C-31F590C2107E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-3514633">
                <a:off x="837" y="2440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1107" name="Rectangle 91">
                <a:extLst>
                  <a:ext uri="{FF2B5EF4-FFF2-40B4-BE49-F238E27FC236}">
                    <a16:creationId xmlns:a16="http://schemas.microsoft.com/office/drawing/2014/main" id="{C3A16C78-A6F5-4EB0-A5B3-87D489B20C41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-3220799">
                <a:off x="862" y="2452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1108" name="Rectangle 92">
                <a:extLst>
                  <a:ext uri="{FF2B5EF4-FFF2-40B4-BE49-F238E27FC236}">
                    <a16:creationId xmlns:a16="http://schemas.microsoft.com/office/drawing/2014/main" id="{E7B769A1-DF57-4C92-AEBB-92E7A8F6ABEE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-4338250">
                <a:off x="649" y="2396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1109" name="Rectangle 93">
                <a:extLst>
                  <a:ext uri="{FF2B5EF4-FFF2-40B4-BE49-F238E27FC236}">
                    <a16:creationId xmlns:a16="http://schemas.microsoft.com/office/drawing/2014/main" id="{C97CC19A-A340-4225-81B2-B214E5313AA6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-4250359">
                <a:off x="677" y="2402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1110" name="Rectangle 94">
                <a:extLst>
                  <a:ext uri="{FF2B5EF4-FFF2-40B4-BE49-F238E27FC236}">
                    <a16:creationId xmlns:a16="http://schemas.microsoft.com/office/drawing/2014/main" id="{4DA4B7F0-7514-4105-8FC9-3064C451B3AE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-4250359">
                <a:off x="708" y="2406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1111" name="Rectangle 95">
                <a:extLst>
                  <a:ext uri="{FF2B5EF4-FFF2-40B4-BE49-F238E27FC236}">
                    <a16:creationId xmlns:a16="http://schemas.microsoft.com/office/drawing/2014/main" id="{AF93562D-C73D-4744-A6B4-7053E584C2ED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-3989246">
                <a:off x="738" y="2410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1112" name="Rectangle 96">
                <a:extLst>
                  <a:ext uri="{FF2B5EF4-FFF2-40B4-BE49-F238E27FC236}">
                    <a16:creationId xmlns:a16="http://schemas.microsoft.com/office/drawing/2014/main" id="{838AC67C-D06F-4FF0-A529-C96A5C534B5F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-4862215">
                <a:off x="503" y="2394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1113" name="Rectangle 97">
                <a:extLst>
                  <a:ext uri="{FF2B5EF4-FFF2-40B4-BE49-F238E27FC236}">
                    <a16:creationId xmlns:a16="http://schemas.microsoft.com/office/drawing/2014/main" id="{5D78FBEE-FEB4-4EDA-834D-B364C10D64F5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-4673370">
                <a:off x="534" y="2392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1114" name="Rectangle 98">
                <a:extLst>
                  <a:ext uri="{FF2B5EF4-FFF2-40B4-BE49-F238E27FC236}">
                    <a16:creationId xmlns:a16="http://schemas.microsoft.com/office/drawing/2014/main" id="{65F599D3-0B38-446B-B893-F422EA606710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-4646721">
                <a:off x="563" y="2390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1115" name="Rectangle 99">
                <a:extLst>
                  <a:ext uri="{FF2B5EF4-FFF2-40B4-BE49-F238E27FC236}">
                    <a16:creationId xmlns:a16="http://schemas.microsoft.com/office/drawing/2014/main" id="{DFE61970-C82A-4661-B3F2-D4E2EB859B0E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-4580623">
                <a:off x="595" y="2390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1116" name="Rectangle 100">
                <a:extLst>
                  <a:ext uri="{FF2B5EF4-FFF2-40B4-BE49-F238E27FC236}">
                    <a16:creationId xmlns:a16="http://schemas.microsoft.com/office/drawing/2014/main" id="{7B99DEFA-1004-4929-8BA0-2E07AC6843BF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-5195129">
                <a:off x="355" y="2414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1117" name="Rectangle 101">
                <a:extLst>
                  <a:ext uri="{FF2B5EF4-FFF2-40B4-BE49-F238E27FC236}">
                    <a16:creationId xmlns:a16="http://schemas.microsoft.com/office/drawing/2014/main" id="{F3964C29-F37B-436B-BD38-970659093AD6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-5360484">
                <a:off x="385" y="2408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1118" name="Rectangle 102">
                <a:extLst>
                  <a:ext uri="{FF2B5EF4-FFF2-40B4-BE49-F238E27FC236}">
                    <a16:creationId xmlns:a16="http://schemas.microsoft.com/office/drawing/2014/main" id="{3527FF66-5B83-4DBF-B87F-2835BB13663C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-5288939">
                <a:off x="419" y="2404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1119" name="Rectangle 103">
                <a:extLst>
                  <a:ext uri="{FF2B5EF4-FFF2-40B4-BE49-F238E27FC236}">
                    <a16:creationId xmlns:a16="http://schemas.microsoft.com/office/drawing/2014/main" id="{CC6FCFB5-AE51-424F-B0F7-3B5332B0E2A6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-5164854">
                <a:off x="449" y="2400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1120" name="Rectangle 104">
                <a:extLst>
                  <a:ext uri="{FF2B5EF4-FFF2-40B4-BE49-F238E27FC236}">
                    <a16:creationId xmlns:a16="http://schemas.microsoft.com/office/drawing/2014/main" id="{A3CE5D33-3470-45C4-9DDF-2080A8EF801A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-6132163">
                <a:off x="206" y="2458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1121" name="Rectangle 105">
                <a:extLst>
                  <a:ext uri="{FF2B5EF4-FFF2-40B4-BE49-F238E27FC236}">
                    <a16:creationId xmlns:a16="http://schemas.microsoft.com/office/drawing/2014/main" id="{7F8AB7C9-97AA-4085-BA72-9AE0C7A88444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-6220433">
                <a:off x="237" y="2448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1122" name="Rectangle 106">
                <a:extLst>
                  <a:ext uri="{FF2B5EF4-FFF2-40B4-BE49-F238E27FC236}">
                    <a16:creationId xmlns:a16="http://schemas.microsoft.com/office/drawing/2014/main" id="{2A971172-F83D-4C8F-9DE5-0FDF5C8F448E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-6110943">
                <a:off x="266" y="2438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1123" name="Rectangle 107">
                <a:extLst>
                  <a:ext uri="{FF2B5EF4-FFF2-40B4-BE49-F238E27FC236}">
                    <a16:creationId xmlns:a16="http://schemas.microsoft.com/office/drawing/2014/main" id="{A7286633-F33B-43F8-B7E6-20532F7E8BCD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-5919570">
                <a:off x="293" y="2426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1124" name="Rectangle 108">
                <a:extLst>
                  <a:ext uri="{FF2B5EF4-FFF2-40B4-BE49-F238E27FC236}">
                    <a16:creationId xmlns:a16="http://schemas.microsoft.com/office/drawing/2014/main" id="{96E4A827-1538-48EC-B31E-A7E51F933403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-7376291">
                <a:off x="6" y="2548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1125" name="Rectangle 109">
                <a:extLst>
                  <a:ext uri="{FF2B5EF4-FFF2-40B4-BE49-F238E27FC236}">
                    <a16:creationId xmlns:a16="http://schemas.microsoft.com/office/drawing/2014/main" id="{B51E12A4-4A71-46FB-8B59-4C7CE7897439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-7168347">
                <a:off x="65" y="2516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1126" name="Rectangle 110">
                <a:extLst>
                  <a:ext uri="{FF2B5EF4-FFF2-40B4-BE49-F238E27FC236}">
                    <a16:creationId xmlns:a16="http://schemas.microsoft.com/office/drawing/2014/main" id="{354666EF-01B0-4923-A33B-16A56DAC9D29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-6802416">
                <a:off x="92" y="2502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1127" name="Rectangle 111">
                <a:extLst>
                  <a:ext uri="{FF2B5EF4-FFF2-40B4-BE49-F238E27FC236}">
                    <a16:creationId xmlns:a16="http://schemas.microsoft.com/office/drawing/2014/main" id="{69EF361A-C48D-4120-821D-A4D77625BADD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-6802416">
                <a:off x="119" y="2492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1128" name="Rectangle 112">
                <a:extLst>
                  <a:ext uri="{FF2B5EF4-FFF2-40B4-BE49-F238E27FC236}">
                    <a16:creationId xmlns:a16="http://schemas.microsoft.com/office/drawing/2014/main" id="{14B393DA-3DE5-4E8F-98D9-A8ADE4B1708B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-6457704">
                <a:off x="150" y="2478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1129" name="Rectangle 113">
                <a:extLst>
                  <a:ext uri="{FF2B5EF4-FFF2-40B4-BE49-F238E27FC236}">
                    <a16:creationId xmlns:a16="http://schemas.microsoft.com/office/drawing/2014/main" id="{0004E946-69DE-401A-93E9-BB4E76CF9139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-1876771">
                <a:off x="0" y="3363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1130" name="Rectangle 114">
                <a:extLst>
                  <a:ext uri="{FF2B5EF4-FFF2-40B4-BE49-F238E27FC236}">
                    <a16:creationId xmlns:a16="http://schemas.microsoft.com/office/drawing/2014/main" id="{FA7A851C-2BDD-4755-B1D4-E1DE1BB62D47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3283992">
                <a:off x="511" y="3478"/>
                <a:ext cx="242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1131" name="Rectangle 115">
                <a:extLst>
                  <a:ext uri="{FF2B5EF4-FFF2-40B4-BE49-F238E27FC236}">
                    <a16:creationId xmlns:a16="http://schemas.microsoft.com/office/drawing/2014/main" id="{EA9F95CB-07EB-4A82-B942-684E9053FE09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3283992">
                <a:off x="35" y="2798"/>
                <a:ext cx="242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1132" name="Rectangle 116">
                <a:extLst>
                  <a:ext uri="{FF2B5EF4-FFF2-40B4-BE49-F238E27FC236}">
                    <a16:creationId xmlns:a16="http://schemas.microsoft.com/office/drawing/2014/main" id="{E963012B-2269-454E-9932-CDA9492306AF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-1876771">
                <a:off x="700" y="2851"/>
                <a:ext cx="317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1133" name="Rectangle 117">
                <a:extLst>
                  <a:ext uri="{FF2B5EF4-FFF2-40B4-BE49-F238E27FC236}">
                    <a16:creationId xmlns:a16="http://schemas.microsoft.com/office/drawing/2014/main" id="{CCB56F2B-3D6D-4433-AE12-D514F8AAD963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5908516">
                <a:off x="200" y="3915"/>
                <a:ext cx="138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1134" name="Rectangle 118">
                <a:extLst>
                  <a:ext uri="{FF2B5EF4-FFF2-40B4-BE49-F238E27FC236}">
                    <a16:creationId xmlns:a16="http://schemas.microsoft.com/office/drawing/2014/main" id="{B389FFA2-A662-48B8-ACB3-1F0DBD09FDF9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6683973">
                <a:off x="45" y="3915"/>
                <a:ext cx="144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1135" name="Rectangle 119">
                <a:extLst>
                  <a:ext uri="{FF2B5EF4-FFF2-40B4-BE49-F238E27FC236}">
                    <a16:creationId xmlns:a16="http://schemas.microsoft.com/office/drawing/2014/main" id="{0DDDDAFF-99A6-4169-A0F2-9C38E0BE2983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5245609">
                <a:off x="361" y="3893"/>
                <a:ext cx="132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1136" name="Rectangle 120">
                <a:extLst>
                  <a:ext uri="{FF2B5EF4-FFF2-40B4-BE49-F238E27FC236}">
                    <a16:creationId xmlns:a16="http://schemas.microsoft.com/office/drawing/2014/main" id="{F2BD4628-D443-42C5-82F7-0C993D897A69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4500520">
                <a:off x="522" y="3847"/>
                <a:ext cx="132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1137" name="Rectangle 121">
                <a:extLst>
                  <a:ext uri="{FF2B5EF4-FFF2-40B4-BE49-F238E27FC236}">
                    <a16:creationId xmlns:a16="http://schemas.microsoft.com/office/drawing/2014/main" id="{E8DC4F26-3556-4A43-A6CD-C3AE55BFEDED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3805227">
                <a:off x="670" y="3778"/>
                <a:ext cx="132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1138" name="Rectangle 122">
                <a:extLst>
                  <a:ext uri="{FF2B5EF4-FFF2-40B4-BE49-F238E27FC236}">
                    <a16:creationId xmlns:a16="http://schemas.microsoft.com/office/drawing/2014/main" id="{6DD2B9F8-D38F-4112-B032-12DD3038D8B9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3060138">
                <a:off x="813" y="3688"/>
                <a:ext cx="132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1139" name="Rectangle 123">
                <a:extLst>
                  <a:ext uri="{FF2B5EF4-FFF2-40B4-BE49-F238E27FC236}">
                    <a16:creationId xmlns:a16="http://schemas.microsoft.com/office/drawing/2014/main" id="{1ED05857-FE07-4067-92A4-871E89B7113C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2090281">
                <a:off x="938" y="3582"/>
                <a:ext cx="132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1140" name="Rectangle 124">
                <a:extLst>
                  <a:ext uri="{FF2B5EF4-FFF2-40B4-BE49-F238E27FC236}">
                    <a16:creationId xmlns:a16="http://schemas.microsoft.com/office/drawing/2014/main" id="{BFD7BA2A-4C46-40BE-9254-89AF8BF9ABF5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-7168347">
                <a:off x="-18" y="2506"/>
                <a:ext cx="132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1141" name="Rectangle 125">
                <a:extLst>
                  <a:ext uri="{FF2B5EF4-FFF2-40B4-BE49-F238E27FC236}">
                    <a16:creationId xmlns:a16="http://schemas.microsoft.com/office/drawing/2014/main" id="{2A379FEF-7F8D-4D0F-95A7-6EE2366E1070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-6406501">
                <a:off x="136" y="2433"/>
                <a:ext cx="132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1142" name="Rectangle 126">
                <a:extLst>
                  <a:ext uri="{FF2B5EF4-FFF2-40B4-BE49-F238E27FC236}">
                    <a16:creationId xmlns:a16="http://schemas.microsoft.com/office/drawing/2014/main" id="{C457C0C2-693B-4490-8B80-00B24E85493C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-4970620">
                <a:off x="447" y="2364"/>
                <a:ext cx="138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1143" name="Rectangle 127">
                <a:extLst>
                  <a:ext uri="{FF2B5EF4-FFF2-40B4-BE49-F238E27FC236}">
                    <a16:creationId xmlns:a16="http://schemas.microsoft.com/office/drawing/2014/main" id="{AABF7D3E-82EE-4878-AB4D-BF663381B4C7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-4298502">
                <a:off x="597" y="2360"/>
                <a:ext cx="150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1144" name="Rectangle 128">
                <a:extLst>
                  <a:ext uri="{FF2B5EF4-FFF2-40B4-BE49-F238E27FC236}">
                    <a16:creationId xmlns:a16="http://schemas.microsoft.com/office/drawing/2014/main" id="{A8DB9992-793B-484B-97BE-0D213D79D26B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-3676305">
                <a:off x="739" y="2386"/>
                <a:ext cx="155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1145" name="Rectangle 129">
                <a:extLst>
                  <a:ext uri="{FF2B5EF4-FFF2-40B4-BE49-F238E27FC236}">
                    <a16:creationId xmlns:a16="http://schemas.microsoft.com/office/drawing/2014/main" id="{EBF98A3B-9B60-462A-B268-F499329D6F1C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-3188616">
                <a:off x="869" y="2430"/>
                <a:ext cx="167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1146" name="Rectangle 130">
                <a:extLst>
                  <a:ext uri="{FF2B5EF4-FFF2-40B4-BE49-F238E27FC236}">
                    <a16:creationId xmlns:a16="http://schemas.microsoft.com/office/drawing/2014/main" id="{DF7AD4A7-2B5B-4B34-92B3-45BCE51084C8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-2610246">
                <a:off x="984" y="2497"/>
                <a:ext cx="167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1147" name="Rectangle 131">
                <a:extLst>
                  <a:ext uri="{FF2B5EF4-FFF2-40B4-BE49-F238E27FC236}">
                    <a16:creationId xmlns:a16="http://schemas.microsoft.com/office/drawing/2014/main" id="{4BC666F0-A0C5-474A-B6AF-DB52203EF110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-2190008">
                <a:off x="1075" y="2585"/>
                <a:ext cx="17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1148" name="Rectangle 132">
                <a:extLst>
                  <a:ext uri="{FF2B5EF4-FFF2-40B4-BE49-F238E27FC236}">
                    <a16:creationId xmlns:a16="http://schemas.microsoft.com/office/drawing/2014/main" id="{C6488066-9125-4A3E-9385-F066818D85F6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-1728558">
                <a:off x="1147" y="2688"/>
                <a:ext cx="167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1149" name="Rectangle 133">
                <a:extLst>
                  <a:ext uri="{FF2B5EF4-FFF2-40B4-BE49-F238E27FC236}">
                    <a16:creationId xmlns:a16="http://schemas.microsoft.com/office/drawing/2014/main" id="{0B47002D-7DAE-46FD-AA4E-BA5E4D6BA9E5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-1172118">
                <a:off x="1198" y="2805"/>
                <a:ext cx="167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1150" name="Rectangle 134">
                <a:extLst>
                  <a:ext uri="{FF2B5EF4-FFF2-40B4-BE49-F238E27FC236}">
                    <a16:creationId xmlns:a16="http://schemas.microsoft.com/office/drawing/2014/main" id="{5AD99CD0-F0BC-49DA-9BFA-ACF78C320E34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-753845">
                <a:off x="1218" y="2930"/>
                <a:ext cx="167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1151" name="Rectangle 135">
                <a:extLst>
                  <a:ext uri="{FF2B5EF4-FFF2-40B4-BE49-F238E27FC236}">
                    <a16:creationId xmlns:a16="http://schemas.microsoft.com/office/drawing/2014/main" id="{F2DF0DE5-05DE-44F0-A2B9-1A40D4368066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-287823">
                <a:off x="1213" y="3066"/>
                <a:ext cx="167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1152" name="Rectangle 136">
                <a:extLst>
                  <a:ext uri="{FF2B5EF4-FFF2-40B4-BE49-F238E27FC236}">
                    <a16:creationId xmlns:a16="http://schemas.microsoft.com/office/drawing/2014/main" id="{3CC600A6-5F43-47F2-AAC3-7414D10D4E99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696741">
                <a:off x="1126" y="3337"/>
                <a:ext cx="150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1153" name="Rectangle 137">
                <a:extLst>
                  <a:ext uri="{FF2B5EF4-FFF2-40B4-BE49-F238E27FC236}">
                    <a16:creationId xmlns:a16="http://schemas.microsoft.com/office/drawing/2014/main" id="{CE49FDA4-2278-4D8C-A12B-8E5A8471BBEA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1529990">
                <a:off x="1041" y="3465"/>
                <a:ext cx="140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1154" name="Freeform 138">
                <a:extLst>
                  <a:ext uri="{FF2B5EF4-FFF2-40B4-BE49-F238E27FC236}">
                    <a16:creationId xmlns:a16="http://schemas.microsoft.com/office/drawing/2014/main" id="{A10603B1-6376-4B6C-B7EB-0DFB118C252B}"/>
                  </a:ext>
                </a:extLst>
              </p:cNvPr>
              <p:cNvSpPr>
                <a:spLocks/>
              </p:cNvSpPr>
              <p:nvPr userDrawn="1"/>
            </p:nvSpPr>
            <p:spPr bwMode="ltGray">
              <a:xfrm>
                <a:off x="850" y="3136"/>
                <a:ext cx="204" cy="120"/>
              </a:xfrm>
              <a:custGeom>
                <a:avLst/>
                <a:gdLst>
                  <a:gd name="T0" fmla="*/ 168 w 204"/>
                  <a:gd name="T1" fmla="*/ 120 h 120"/>
                  <a:gd name="T2" fmla="*/ 204 w 204"/>
                  <a:gd name="T3" fmla="*/ 12 h 120"/>
                  <a:gd name="T4" fmla="*/ 42 w 204"/>
                  <a:gd name="T5" fmla="*/ 0 h 120"/>
                  <a:gd name="T6" fmla="*/ 0 w 204"/>
                  <a:gd name="T7" fmla="*/ 108 h 120"/>
                  <a:gd name="T8" fmla="*/ 30 w 204"/>
                  <a:gd name="T9" fmla="*/ 114 h 120"/>
                  <a:gd name="T10" fmla="*/ 60 w 204"/>
                  <a:gd name="T11" fmla="*/ 30 h 120"/>
                  <a:gd name="T12" fmla="*/ 102 w 204"/>
                  <a:gd name="T13" fmla="*/ 36 h 120"/>
                  <a:gd name="T14" fmla="*/ 78 w 204"/>
                  <a:gd name="T15" fmla="*/ 108 h 120"/>
                  <a:gd name="T16" fmla="*/ 102 w 204"/>
                  <a:gd name="T17" fmla="*/ 108 h 120"/>
                  <a:gd name="T18" fmla="*/ 132 w 204"/>
                  <a:gd name="T19" fmla="*/ 36 h 120"/>
                  <a:gd name="T20" fmla="*/ 162 w 204"/>
                  <a:gd name="T21" fmla="*/ 36 h 120"/>
                  <a:gd name="T22" fmla="*/ 138 w 204"/>
                  <a:gd name="T23" fmla="*/ 114 h 120"/>
                  <a:gd name="T24" fmla="*/ 168 w 204"/>
                  <a:gd name="T25" fmla="*/ 120 h 120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204" h="120">
                    <a:moveTo>
                      <a:pt x="168" y="120"/>
                    </a:moveTo>
                    <a:lnTo>
                      <a:pt x="204" y="12"/>
                    </a:lnTo>
                    <a:lnTo>
                      <a:pt x="42" y="0"/>
                    </a:lnTo>
                    <a:lnTo>
                      <a:pt x="0" y="108"/>
                    </a:lnTo>
                    <a:lnTo>
                      <a:pt x="30" y="114"/>
                    </a:lnTo>
                    <a:lnTo>
                      <a:pt x="60" y="30"/>
                    </a:lnTo>
                    <a:lnTo>
                      <a:pt x="102" y="36"/>
                    </a:lnTo>
                    <a:lnTo>
                      <a:pt x="78" y="108"/>
                    </a:lnTo>
                    <a:lnTo>
                      <a:pt x="102" y="108"/>
                    </a:lnTo>
                    <a:lnTo>
                      <a:pt x="132" y="36"/>
                    </a:lnTo>
                    <a:lnTo>
                      <a:pt x="162" y="36"/>
                    </a:lnTo>
                    <a:lnTo>
                      <a:pt x="138" y="114"/>
                    </a:lnTo>
                    <a:lnTo>
                      <a:pt x="168" y="120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155" name="Freeform 139">
                <a:extLst>
                  <a:ext uri="{FF2B5EF4-FFF2-40B4-BE49-F238E27FC236}">
                    <a16:creationId xmlns:a16="http://schemas.microsoft.com/office/drawing/2014/main" id="{6C74466F-A497-4A3E-AA18-27C630E06ECC}"/>
                  </a:ext>
                </a:extLst>
              </p:cNvPr>
              <p:cNvSpPr>
                <a:spLocks/>
              </p:cNvSpPr>
              <p:nvPr userDrawn="1"/>
            </p:nvSpPr>
            <p:spPr bwMode="ltGray">
              <a:xfrm>
                <a:off x="19" y="2722"/>
                <a:ext cx="90" cy="78"/>
              </a:xfrm>
              <a:custGeom>
                <a:avLst/>
                <a:gdLst>
                  <a:gd name="T0" fmla="*/ 66 w 90"/>
                  <a:gd name="T1" fmla="*/ 36 h 78"/>
                  <a:gd name="T2" fmla="*/ 66 w 90"/>
                  <a:gd name="T3" fmla="*/ 36 h 78"/>
                  <a:gd name="T4" fmla="*/ 18 w 90"/>
                  <a:gd name="T5" fmla="*/ 24 h 78"/>
                  <a:gd name="T6" fmla="*/ 0 w 90"/>
                  <a:gd name="T7" fmla="*/ 30 h 78"/>
                  <a:gd name="T8" fmla="*/ 36 w 90"/>
                  <a:gd name="T9" fmla="*/ 78 h 78"/>
                  <a:gd name="T10" fmla="*/ 48 w 90"/>
                  <a:gd name="T11" fmla="*/ 72 h 78"/>
                  <a:gd name="T12" fmla="*/ 24 w 90"/>
                  <a:gd name="T13" fmla="*/ 36 h 78"/>
                  <a:gd name="T14" fmla="*/ 24 w 90"/>
                  <a:gd name="T15" fmla="*/ 36 h 78"/>
                  <a:gd name="T16" fmla="*/ 72 w 90"/>
                  <a:gd name="T17" fmla="*/ 54 h 78"/>
                  <a:gd name="T18" fmla="*/ 90 w 90"/>
                  <a:gd name="T19" fmla="*/ 42 h 78"/>
                  <a:gd name="T20" fmla="*/ 54 w 90"/>
                  <a:gd name="T21" fmla="*/ 0 h 78"/>
                  <a:gd name="T22" fmla="*/ 42 w 90"/>
                  <a:gd name="T23" fmla="*/ 6 h 78"/>
                  <a:gd name="T24" fmla="*/ 66 w 90"/>
                  <a:gd name="T25" fmla="*/ 36 h 78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90" h="78">
                    <a:moveTo>
                      <a:pt x="66" y="36"/>
                    </a:moveTo>
                    <a:lnTo>
                      <a:pt x="66" y="36"/>
                    </a:lnTo>
                    <a:lnTo>
                      <a:pt x="18" y="24"/>
                    </a:lnTo>
                    <a:lnTo>
                      <a:pt x="0" y="30"/>
                    </a:lnTo>
                    <a:lnTo>
                      <a:pt x="36" y="78"/>
                    </a:lnTo>
                    <a:lnTo>
                      <a:pt x="48" y="72"/>
                    </a:lnTo>
                    <a:lnTo>
                      <a:pt x="24" y="36"/>
                    </a:lnTo>
                    <a:lnTo>
                      <a:pt x="72" y="54"/>
                    </a:lnTo>
                    <a:lnTo>
                      <a:pt x="90" y="42"/>
                    </a:lnTo>
                    <a:lnTo>
                      <a:pt x="54" y="0"/>
                    </a:lnTo>
                    <a:lnTo>
                      <a:pt x="42" y="6"/>
                    </a:lnTo>
                    <a:lnTo>
                      <a:pt x="66" y="36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156" name="Freeform 140">
                <a:extLst>
                  <a:ext uri="{FF2B5EF4-FFF2-40B4-BE49-F238E27FC236}">
                    <a16:creationId xmlns:a16="http://schemas.microsoft.com/office/drawing/2014/main" id="{0503A373-804B-4F32-B3D3-5CEB0B932C15}"/>
                  </a:ext>
                </a:extLst>
              </p:cNvPr>
              <p:cNvSpPr>
                <a:spLocks/>
              </p:cNvSpPr>
              <p:nvPr userDrawn="1"/>
            </p:nvSpPr>
            <p:spPr bwMode="ltGray">
              <a:xfrm>
                <a:off x="97" y="2651"/>
                <a:ext cx="101" cy="89"/>
              </a:xfrm>
              <a:custGeom>
                <a:avLst/>
                <a:gdLst>
                  <a:gd name="T0" fmla="*/ 54 w 101"/>
                  <a:gd name="T1" fmla="*/ 89 h 89"/>
                  <a:gd name="T2" fmla="*/ 65 w 101"/>
                  <a:gd name="T3" fmla="*/ 83 h 89"/>
                  <a:gd name="T4" fmla="*/ 48 w 101"/>
                  <a:gd name="T5" fmla="*/ 35 h 89"/>
                  <a:gd name="T6" fmla="*/ 89 w 101"/>
                  <a:gd name="T7" fmla="*/ 65 h 89"/>
                  <a:gd name="T8" fmla="*/ 101 w 101"/>
                  <a:gd name="T9" fmla="*/ 59 h 89"/>
                  <a:gd name="T10" fmla="*/ 83 w 101"/>
                  <a:gd name="T11" fmla="*/ 0 h 89"/>
                  <a:gd name="T12" fmla="*/ 71 w 101"/>
                  <a:gd name="T13" fmla="*/ 12 h 89"/>
                  <a:gd name="T14" fmla="*/ 83 w 101"/>
                  <a:gd name="T15" fmla="*/ 41 h 89"/>
                  <a:gd name="T16" fmla="*/ 48 w 101"/>
                  <a:gd name="T17" fmla="*/ 23 h 89"/>
                  <a:gd name="T18" fmla="*/ 36 w 101"/>
                  <a:gd name="T19" fmla="*/ 29 h 89"/>
                  <a:gd name="T20" fmla="*/ 45 w 101"/>
                  <a:gd name="T21" fmla="*/ 68 h 89"/>
                  <a:gd name="T22" fmla="*/ 18 w 101"/>
                  <a:gd name="T23" fmla="*/ 41 h 89"/>
                  <a:gd name="T24" fmla="*/ 0 w 101"/>
                  <a:gd name="T25" fmla="*/ 53 h 89"/>
                  <a:gd name="T26" fmla="*/ 54 w 101"/>
                  <a:gd name="T27" fmla="*/ 89 h 89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0" t="0" r="r" b="b"/>
                <a:pathLst>
                  <a:path w="101" h="89">
                    <a:moveTo>
                      <a:pt x="54" y="89"/>
                    </a:moveTo>
                    <a:lnTo>
                      <a:pt x="65" y="83"/>
                    </a:lnTo>
                    <a:lnTo>
                      <a:pt x="48" y="35"/>
                    </a:lnTo>
                    <a:lnTo>
                      <a:pt x="89" y="65"/>
                    </a:lnTo>
                    <a:lnTo>
                      <a:pt x="101" y="59"/>
                    </a:lnTo>
                    <a:lnTo>
                      <a:pt x="83" y="0"/>
                    </a:lnTo>
                    <a:lnTo>
                      <a:pt x="71" y="12"/>
                    </a:lnTo>
                    <a:lnTo>
                      <a:pt x="83" y="41"/>
                    </a:lnTo>
                    <a:lnTo>
                      <a:pt x="48" y="23"/>
                    </a:lnTo>
                    <a:lnTo>
                      <a:pt x="36" y="29"/>
                    </a:lnTo>
                    <a:lnTo>
                      <a:pt x="45" y="68"/>
                    </a:lnTo>
                    <a:lnTo>
                      <a:pt x="18" y="41"/>
                    </a:lnTo>
                    <a:lnTo>
                      <a:pt x="0" y="53"/>
                    </a:lnTo>
                    <a:lnTo>
                      <a:pt x="54" y="89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157" name="Freeform 141">
                <a:extLst>
                  <a:ext uri="{FF2B5EF4-FFF2-40B4-BE49-F238E27FC236}">
                    <a16:creationId xmlns:a16="http://schemas.microsoft.com/office/drawing/2014/main" id="{291B819F-FCD9-406B-85A8-A44D3AFBEDDE}"/>
                  </a:ext>
                </a:extLst>
              </p:cNvPr>
              <p:cNvSpPr>
                <a:spLocks/>
              </p:cNvSpPr>
              <p:nvPr userDrawn="1"/>
            </p:nvSpPr>
            <p:spPr bwMode="ltGray">
              <a:xfrm>
                <a:off x="677" y="3502"/>
                <a:ext cx="83" cy="78"/>
              </a:xfrm>
              <a:custGeom>
                <a:avLst/>
                <a:gdLst>
                  <a:gd name="T0" fmla="*/ 36 w 83"/>
                  <a:gd name="T1" fmla="*/ 78 h 78"/>
                  <a:gd name="T2" fmla="*/ 83 w 83"/>
                  <a:gd name="T3" fmla="*/ 48 h 78"/>
                  <a:gd name="T4" fmla="*/ 54 w 83"/>
                  <a:gd name="T5" fmla="*/ 0 h 78"/>
                  <a:gd name="T6" fmla="*/ 0 w 83"/>
                  <a:gd name="T7" fmla="*/ 30 h 78"/>
                  <a:gd name="T8" fmla="*/ 6 w 83"/>
                  <a:gd name="T9" fmla="*/ 36 h 78"/>
                  <a:gd name="T10" fmla="*/ 42 w 83"/>
                  <a:gd name="T11" fmla="*/ 18 h 78"/>
                  <a:gd name="T12" fmla="*/ 54 w 83"/>
                  <a:gd name="T13" fmla="*/ 30 h 78"/>
                  <a:gd name="T14" fmla="*/ 24 w 83"/>
                  <a:gd name="T15" fmla="*/ 48 h 78"/>
                  <a:gd name="T16" fmla="*/ 30 w 83"/>
                  <a:gd name="T17" fmla="*/ 54 h 78"/>
                  <a:gd name="T18" fmla="*/ 60 w 83"/>
                  <a:gd name="T19" fmla="*/ 36 h 78"/>
                  <a:gd name="T20" fmla="*/ 66 w 83"/>
                  <a:gd name="T21" fmla="*/ 48 h 78"/>
                  <a:gd name="T22" fmla="*/ 30 w 83"/>
                  <a:gd name="T23" fmla="*/ 66 h 78"/>
                  <a:gd name="T24" fmla="*/ 36 w 83"/>
                  <a:gd name="T25" fmla="*/ 78 h 78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83" h="78">
                    <a:moveTo>
                      <a:pt x="36" y="78"/>
                    </a:moveTo>
                    <a:lnTo>
                      <a:pt x="83" y="48"/>
                    </a:lnTo>
                    <a:lnTo>
                      <a:pt x="54" y="0"/>
                    </a:lnTo>
                    <a:lnTo>
                      <a:pt x="0" y="30"/>
                    </a:lnTo>
                    <a:lnTo>
                      <a:pt x="6" y="36"/>
                    </a:lnTo>
                    <a:lnTo>
                      <a:pt x="42" y="18"/>
                    </a:lnTo>
                    <a:lnTo>
                      <a:pt x="54" y="30"/>
                    </a:lnTo>
                    <a:lnTo>
                      <a:pt x="24" y="48"/>
                    </a:lnTo>
                    <a:lnTo>
                      <a:pt x="30" y="54"/>
                    </a:lnTo>
                    <a:lnTo>
                      <a:pt x="60" y="36"/>
                    </a:lnTo>
                    <a:lnTo>
                      <a:pt x="66" y="48"/>
                    </a:lnTo>
                    <a:lnTo>
                      <a:pt x="30" y="66"/>
                    </a:lnTo>
                    <a:lnTo>
                      <a:pt x="36" y="78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158" name="Freeform 142">
                <a:extLst>
                  <a:ext uri="{FF2B5EF4-FFF2-40B4-BE49-F238E27FC236}">
                    <a16:creationId xmlns:a16="http://schemas.microsoft.com/office/drawing/2014/main" id="{A23E5ABE-37F0-44BA-A4CD-536A96171173}"/>
                  </a:ext>
                </a:extLst>
              </p:cNvPr>
              <p:cNvSpPr>
                <a:spLocks/>
              </p:cNvSpPr>
              <p:nvPr userDrawn="1"/>
            </p:nvSpPr>
            <p:spPr bwMode="ltGray">
              <a:xfrm>
                <a:off x="940" y="2782"/>
                <a:ext cx="90" cy="72"/>
              </a:xfrm>
              <a:custGeom>
                <a:avLst/>
                <a:gdLst>
                  <a:gd name="T0" fmla="*/ 90 w 90"/>
                  <a:gd name="T1" fmla="*/ 30 h 72"/>
                  <a:gd name="T2" fmla="*/ 66 w 90"/>
                  <a:gd name="T3" fmla="*/ 0 h 72"/>
                  <a:gd name="T4" fmla="*/ 0 w 90"/>
                  <a:gd name="T5" fmla="*/ 36 h 72"/>
                  <a:gd name="T6" fmla="*/ 24 w 90"/>
                  <a:gd name="T7" fmla="*/ 72 h 72"/>
                  <a:gd name="T8" fmla="*/ 36 w 90"/>
                  <a:gd name="T9" fmla="*/ 66 h 72"/>
                  <a:gd name="T10" fmla="*/ 18 w 90"/>
                  <a:gd name="T11" fmla="*/ 42 h 72"/>
                  <a:gd name="T12" fmla="*/ 36 w 90"/>
                  <a:gd name="T13" fmla="*/ 30 h 72"/>
                  <a:gd name="T14" fmla="*/ 54 w 90"/>
                  <a:gd name="T15" fmla="*/ 54 h 72"/>
                  <a:gd name="T16" fmla="*/ 60 w 90"/>
                  <a:gd name="T17" fmla="*/ 48 h 72"/>
                  <a:gd name="T18" fmla="*/ 48 w 90"/>
                  <a:gd name="T19" fmla="*/ 24 h 72"/>
                  <a:gd name="T20" fmla="*/ 60 w 90"/>
                  <a:gd name="T21" fmla="*/ 12 h 72"/>
                  <a:gd name="T22" fmla="*/ 78 w 90"/>
                  <a:gd name="T23" fmla="*/ 42 h 72"/>
                  <a:gd name="T24" fmla="*/ 90 w 90"/>
                  <a:gd name="T25" fmla="*/ 30 h 72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90" h="72">
                    <a:moveTo>
                      <a:pt x="90" y="30"/>
                    </a:moveTo>
                    <a:lnTo>
                      <a:pt x="66" y="0"/>
                    </a:lnTo>
                    <a:lnTo>
                      <a:pt x="0" y="36"/>
                    </a:lnTo>
                    <a:lnTo>
                      <a:pt x="24" y="72"/>
                    </a:lnTo>
                    <a:lnTo>
                      <a:pt x="36" y="66"/>
                    </a:lnTo>
                    <a:lnTo>
                      <a:pt x="18" y="42"/>
                    </a:lnTo>
                    <a:lnTo>
                      <a:pt x="36" y="30"/>
                    </a:lnTo>
                    <a:lnTo>
                      <a:pt x="54" y="54"/>
                    </a:lnTo>
                    <a:lnTo>
                      <a:pt x="60" y="48"/>
                    </a:lnTo>
                    <a:lnTo>
                      <a:pt x="48" y="24"/>
                    </a:lnTo>
                    <a:lnTo>
                      <a:pt x="60" y="12"/>
                    </a:lnTo>
                    <a:lnTo>
                      <a:pt x="78" y="42"/>
                    </a:lnTo>
                    <a:lnTo>
                      <a:pt x="90" y="30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159" name="Freeform 143">
                <a:extLst>
                  <a:ext uri="{FF2B5EF4-FFF2-40B4-BE49-F238E27FC236}">
                    <a16:creationId xmlns:a16="http://schemas.microsoft.com/office/drawing/2014/main" id="{3EEFEC3A-528D-4690-A2F9-B3E389785C0E}"/>
                  </a:ext>
                </a:extLst>
              </p:cNvPr>
              <p:cNvSpPr>
                <a:spLocks/>
              </p:cNvSpPr>
              <p:nvPr userDrawn="1"/>
            </p:nvSpPr>
            <p:spPr bwMode="ltGray">
              <a:xfrm>
                <a:off x="898" y="2716"/>
                <a:ext cx="90" cy="84"/>
              </a:xfrm>
              <a:custGeom>
                <a:avLst/>
                <a:gdLst>
                  <a:gd name="T0" fmla="*/ 42 w 90"/>
                  <a:gd name="T1" fmla="*/ 60 h 84"/>
                  <a:gd name="T2" fmla="*/ 42 w 90"/>
                  <a:gd name="T3" fmla="*/ 60 h 84"/>
                  <a:gd name="T4" fmla="*/ 72 w 90"/>
                  <a:gd name="T5" fmla="*/ 12 h 84"/>
                  <a:gd name="T6" fmla="*/ 66 w 90"/>
                  <a:gd name="T7" fmla="*/ 0 h 84"/>
                  <a:gd name="T8" fmla="*/ 0 w 90"/>
                  <a:gd name="T9" fmla="*/ 42 h 84"/>
                  <a:gd name="T10" fmla="*/ 6 w 90"/>
                  <a:gd name="T11" fmla="*/ 54 h 84"/>
                  <a:gd name="T12" fmla="*/ 54 w 90"/>
                  <a:gd name="T13" fmla="*/ 24 h 84"/>
                  <a:gd name="T14" fmla="*/ 54 w 90"/>
                  <a:gd name="T15" fmla="*/ 24 h 84"/>
                  <a:gd name="T16" fmla="*/ 18 w 90"/>
                  <a:gd name="T17" fmla="*/ 72 h 84"/>
                  <a:gd name="T18" fmla="*/ 24 w 90"/>
                  <a:gd name="T19" fmla="*/ 84 h 84"/>
                  <a:gd name="T20" fmla="*/ 90 w 90"/>
                  <a:gd name="T21" fmla="*/ 42 h 84"/>
                  <a:gd name="T22" fmla="*/ 84 w 90"/>
                  <a:gd name="T23" fmla="*/ 30 h 84"/>
                  <a:gd name="T24" fmla="*/ 42 w 90"/>
                  <a:gd name="T25" fmla="*/ 60 h 84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90" h="84">
                    <a:moveTo>
                      <a:pt x="42" y="60"/>
                    </a:moveTo>
                    <a:lnTo>
                      <a:pt x="42" y="60"/>
                    </a:lnTo>
                    <a:lnTo>
                      <a:pt x="72" y="12"/>
                    </a:lnTo>
                    <a:lnTo>
                      <a:pt x="66" y="0"/>
                    </a:lnTo>
                    <a:lnTo>
                      <a:pt x="0" y="42"/>
                    </a:lnTo>
                    <a:lnTo>
                      <a:pt x="6" y="54"/>
                    </a:lnTo>
                    <a:lnTo>
                      <a:pt x="54" y="24"/>
                    </a:lnTo>
                    <a:lnTo>
                      <a:pt x="18" y="72"/>
                    </a:lnTo>
                    <a:lnTo>
                      <a:pt x="24" y="84"/>
                    </a:lnTo>
                    <a:lnTo>
                      <a:pt x="90" y="42"/>
                    </a:lnTo>
                    <a:lnTo>
                      <a:pt x="84" y="30"/>
                    </a:lnTo>
                    <a:lnTo>
                      <a:pt x="42" y="60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160" name="Freeform 144">
                <a:extLst>
                  <a:ext uri="{FF2B5EF4-FFF2-40B4-BE49-F238E27FC236}">
                    <a16:creationId xmlns:a16="http://schemas.microsoft.com/office/drawing/2014/main" id="{08CE8B10-BE47-4D39-8F9C-181B0F5D067D}"/>
                  </a:ext>
                </a:extLst>
              </p:cNvPr>
              <p:cNvSpPr>
                <a:spLocks/>
              </p:cNvSpPr>
              <p:nvPr userDrawn="1"/>
            </p:nvSpPr>
            <p:spPr bwMode="ltGray">
              <a:xfrm>
                <a:off x="7" y="3837"/>
                <a:ext cx="6" cy="12"/>
              </a:xfrm>
              <a:custGeom>
                <a:avLst/>
                <a:gdLst>
                  <a:gd name="T0" fmla="*/ 6 w 6"/>
                  <a:gd name="T1" fmla="*/ 0 h 12"/>
                  <a:gd name="T2" fmla="*/ 6 w 6"/>
                  <a:gd name="T3" fmla="*/ 0 h 12"/>
                  <a:gd name="T4" fmla="*/ 0 w 6"/>
                  <a:gd name="T5" fmla="*/ 0 h 12"/>
                  <a:gd name="T6" fmla="*/ 0 w 6"/>
                  <a:gd name="T7" fmla="*/ 0 h 12"/>
                  <a:gd name="T8" fmla="*/ 0 w 6"/>
                  <a:gd name="T9" fmla="*/ 12 h 12"/>
                  <a:gd name="T10" fmla="*/ 6 w 6"/>
                  <a:gd name="T11" fmla="*/ 0 h 12"/>
                  <a:gd name="T12" fmla="*/ 6 w 6"/>
                  <a:gd name="T13" fmla="*/ 0 h 12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6" h="12">
                    <a:moveTo>
                      <a:pt x="6" y="0"/>
                    </a:moveTo>
                    <a:lnTo>
                      <a:pt x="6" y="0"/>
                    </a:lnTo>
                    <a:lnTo>
                      <a:pt x="0" y="0"/>
                    </a:lnTo>
                    <a:lnTo>
                      <a:pt x="0" y="1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161" name="Freeform 145">
                <a:extLst>
                  <a:ext uri="{FF2B5EF4-FFF2-40B4-BE49-F238E27FC236}">
                    <a16:creationId xmlns:a16="http://schemas.microsoft.com/office/drawing/2014/main" id="{8F6AD1B0-BBFA-47C2-9DB0-5074EDBC4222}"/>
                  </a:ext>
                </a:extLst>
              </p:cNvPr>
              <p:cNvSpPr>
                <a:spLocks/>
              </p:cNvSpPr>
              <p:nvPr userDrawn="1"/>
            </p:nvSpPr>
            <p:spPr bwMode="ltGray">
              <a:xfrm>
                <a:off x="7" y="2555"/>
                <a:ext cx="30" cy="48"/>
              </a:xfrm>
              <a:custGeom>
                <a:avLst/>
                <a:gdLst>
                  <a:gd name="T0" fmla="*/ 18 w 30"/>
                  <a:gd name="T1" fmla="*/ 48 h 48"/>
                  <a:gd name="T2" fmla="*/ 18 w 30"/>
                  <a:gd name="T3" fmla="*/ 48 h 48"/>
                  <a:gd name="T4" fmla="*/ 30 w 30"/>
                  <a:gd name="T5" fmla="*/ 42 h 48"/>
                  <a:gd name="T6" fmla="*/ 0 w 30"/>
                  <a:gd name="T7" fmla="*/ 0 h 48"/>
                  <a:gd name="T8" fmla="*/ 0 w 30"/>
                  <a:gd name="T9" fmla="*/ 24 h 48"/>
                  <a:gd name="T10" fmla="*/ 18 w 30"/>
                  <a:gd name="T11" fmla="*/ 48 h 48"/>
                  <a:gd name="T12" fmla="*/ 18 w 30"/>
                  <a:gd name="T13" fmla="*/ 48 h 48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30" h="48">
                    <a:moveTo>
                      <a:pt x="18" y="48"/>
                    </a:moveTo>
                    <a:lnTo>
                      <a:pt x="18" y="48"/>
                    </a:lnTo>
                    <a:lnTo>
                      <a:pt x="30" y="42"/>
                    </a:lnTo>
                    <a:lnTo>
                      <a:pt x="0" y="0"/>
                    </a:lnTo>
                    <a:lnTo>
                      <a:pt x="0" y="24"/>
                    </a:lnTo>
                    <a:lnTo>
                      <a:pt x="18" y="48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162" name="Freeform 146">
                <a:extLst>
                  <a:ext uri="{FF2B5EF4-FFF2-40B4-BE49-F238E27FC236}">
                    <a16:creationId xmlns:a16="http://schemas.microsoft.com/office/drawing/2014/main" id="{CC2E3794-2324-4673-BFD2-2BDBFA0ACF7F}"/>
                  </a:ext>
                </a:extLst>
              </p:cNvPr>
              <p:cNvSpPr>
                <a:spLocks/>
              </p:cNvSpPr>
              <p:nvPr userDrawn="1"/>
            </p:nvSpPr>
            <p:spPr bwMode="ltGray">
              <a:xfrm>
                <a:off x="7" y="3843"/>
                <a:ext cx="36" cy="66"/>
              </a:xfrm>
              <a:custGeom>
                <a:avLst/>
                <a:gdLst>
                  <a:gd name="T0" fmla="*/ 36 w 36"/>
                  <a:gd name="T1" fmla="*/ 0 h 66"/>
                  <a:gd name="T2" fmla="*/ 24 w 36"/>
                  <a:gd name="T3" fmla="*/ 0 h 66"/>
                  <a:gd name="T4" fmla="*/ 24 w 36"/>
                  <a:gd name="T5" fmla="*/ 0 h 66"/>
                  <a:gd name="T6" fmla="*/ 0 w 36"/>
                  <a:gd name="T7" fmla="*/ 36 h 66"/>
                  <a:gd name="T8" fmla="*/ 0 w 36"/>
                  <a:gd name="T9" fmla="*/ 66 h 66"/>
                  <a:gd name="T10" fmla="*/ 36 w 36"/>
                  <a:gd name="T11" fmla="*/ 0 h 66"/>
                  <a:gd name="T12" fmla="*/ 36 w 36"/>
                  <a:gd name="T13" fmla="*/ 0 h 6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36" h="66">
                    <a:moveTo>
                      <a:pt x="36" y="0"/>
                    </a:moveTo>
                    <a:lnTo>
                      <a:pt x="24" y="0"/>
                    </a:lnTo>
                    <a:lnTo>
                      <a:pt x="0" y="36"/>
                    </a:lnTo>
                    <a:lnTo>
                      <a:pt x="0" y="66"/>
                    </a:lnTo>
                    <a:lnTo>
                      <a:pt x="36" y="0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163" name="Rectangle 147">
                <a:extLst>
                  <a:ext uri="{FF2B5EF4-FFF2-40B4-BE49-F238E27FC236}">
                    <a16:creationId xmlns:a16="http://schemas.microsoft.com/office/drawing/2014/main" id="{D79CE2B1-64ED-41D1-A219-145F797A918F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244926">
                <a:off x="1177" y="3201"/>
                <a:ext cx="161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1164" name="Rectangle 148">
                <a:extLst>
                  <a:ext uri="{FF2B5EF4-FFF2-40B4-BE49-F238E27FC236}">
                    <a16:creationId xmlns:a16="http://schemas.microsoft.com/office/drawing/2014/main" id="{4B3D9227-0A92-4788-B847-E72A42CCB712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-5598588">
                <a:off x="290" y="2386"/>
                <a:ext cx="138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cs-CZ" altLang="cs-CZ"/>
              </a:p>
            </p:txBody>
          </p:sp>
          <p:sp>
            <p:nvSpPr>
              <p:cNvPr id="1165" name="Freeform 149">
                <a:extLst>
                  <a:ext uri="{FF2B5EF4-FFF2-40B4-BE49-F238E27FC236}">
                    <a16:creationId xmlns:a16="http://schemas.microsoft.com/office/drawing/2014/main" id="{B113718D-86C3-4164-A764-65FBF5E15C2F}"/>
                  </a:ext>
                </a:extLst>
              </p:cNvPr>
              <p:cNvSpPr>
                <a:spLocks/>
              </p:cNvSpPr>
              <p:nvPr userDrawn="1"/>
            </p:nvSpPr>
            <p:spPr bwMode="ltGray">
              <a:xfrm>
                <a:off x="139" y="3573"/>
                <a:ext cx="144" cy="154"/>
              </a:xfrm>
              <a:custGeom>
                <a:avLst/>
                <a:gdLst>
                  <a:gd name="T0" fmla="*/ 0 w 144"/>
                  <a:gd name="T1" fmla="*/ 102 h 154"/>
                  <a:gd name="T2" fmla="*/ 59 w 144"/>
                  <a:gd name="T3" fmla="*/ 154 h 154"/>
                  <a:gd name="T4" fmla="*/ 117 w 144"/>
                  <a:gd name="T5" fmla="*/ 120 h 154"/>
                  <a:gd name="T6" fmla="*/ 62 w 144"/>
                  <a:gd name="T7" fmla="*/ 55 h 154"/>
                  <a:gd name="T8" fmla="*/ 104 w 144"/>
                  <a:gd name="T9" fmla="*/ 34 h 154"/>
                  <a:gd name="T10" fmla="*/ 117 w 144"/>
                  <a:gd name="T11" fmla="*/ 53 h 154"/>
                  <a:gd name="T12" fmla="*/ 141 w 144"/>
                  <a:gd name="T13" fmla="*/ 47 h 154"/>
                  <a:gd name="T14" fmla="*/ 97 w 144"/>
                  <a:gd name="T15" fmla="*/ 2 h 154"/>
                  <a:gd name="T16" fmla="*/ 36 w 144"/>
                  <a:gd name="T17" fmla="*/ 33 h 154"/>
                  <a:gd name="T18" fmla="*/ 90 w 144"/>
                  <a:gd name="T19" fmla="*/ 107 h 154"/>
                  <a:gd name="T20" fmla="*/ 28 w 144"/>
                  <a:gd name="T21" fmla="*/ 101 h 154"/>
                  <a:gd name="T22" fmla="*/ 0 w 144"/>
                  <a:gd name="T23" fmla="*/ 102 h 154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44" h="154">
                    <a:moveTo>
                      <a:pt x="0" y="102"/>
                    </a:moveTo>
                    <a:cubicBezTo>
                      <a:pt x="6" y="140"/>
                      <a:pt x="25" y="154"/>
                      <a:pt x="59" y="154"/>
                    </a:cubicBezTo>
                    <a:cubicBezTo>
                      <a:pt x="111" y="152"/>
                      <a:pt x="106" y="130"/>
                      <a:pt x="117" y="120"/>
                    </a:cubicBezTo>
                    <a:cubicBezTo>
                      <a:pt x="119" y="61"/>
                      <a:pt x="84" y="84"/>
                      <a:pt x="62" y="55"/>
                    </a:cubicBezTo>
                    <a:cubicBezTo>
                      <a:pt x="59" y="42"/>
                      <a:pt x="78" y="11"/>
                      <a:pt x="104" y="34"/>
                    </a:cubicBezTo>
                    <a:cubicBezTo>
                      <a:pt x="108" y="41"/>
                      <a:pt x="111" y="51"/>
                      <a:pt x="117" y="53"/>
                    </a:cubicBezTo>
                    <a:cubicBezTo>
                      <a:pt x="123" y="55"/>
                      <a:pt x="144" y="55"/>
                      <a:pt x="141" y="47"/>
                    </a:cubicBezTo>
                    <a:cubicBezTo>
                      <a:pt x="138" y="39"/>
                      <a:pt x="126" y="5"/>
                      <a:pt x="97" y="2"/>
                    </a:cubicBezTo>
                    <a:cubicBezTo>
                      <a:pt x="77" y="0"/>
                      <a:pt x="48" y="0"/>
                      <a:pt x="36" y="33"/>
                    </a:cubicBezTo>
                    <a:cubicBezTo>
                      <a:pt x="15" y="89"/>
                      <a:pt x="83" y="79"/>
                      <a:pt x="90" y="107"/>
                    </a:cubicBezTo>
                    <a:cubicBezTo>
                      <a:pt x="96" y="130"/>
                      <a:pt x="34" y="147"/>
                      <a:pt x="28" y="101"/>
                    </a:cubicBezTo>
                    <a:cubicBezTo>
                      <a:pt x="12" y="104"/>
                      <a:pt x="15" y="98"/>
                      <a:pt x="0" y="102"/>
                    </a:cubicBez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166" name="Freeform 150">
                <a:extLst>
                  <a:ext uri="{FF2B5EF4-FFF2-40B4-BE49-F238E27FC236}">
                    <a16:creationId xmlns:a16="http://schemas.microsoft.com/office/drawing/2014/main" id="{C30A27E8-5188-4123-A26C-C51352CBF536}"/>
                  </a:ext>
                </a:extLst>
              </p:cNvPr>
              <p:cNvSpPr>
                <a:spLocks/>
              </p:cNvSpPr>
              <p:nvPr userDrawn="1"/>
            </p:nvSpPr>
            <p:spPr bwMode="ltGray">
              <a:xfrm rot="-2857037">
                <a:off x="619" y="3550"/>
                <a:ext cx="68" cy="69"/>
              </a:xfrm>
              <a:custGeom>
                <a:avLst/>
                <a:gdLst>
                  <a:gd name="T0" fmla="*/ 0 w 144"/>
                  <a:gd name="T1" fmla="*/ 1 h 154"/>
                  <a:gd name="T2" fmla="*/ 0 w 144"/>
                  <a:gd name="T3" fmla="*/ 1 h 154"/>
                  <a:gd name="T4" fmla="*/ 1 w 144"/>
                  <a:gd name="T5" fmla="*/ 1 h 154"/>
                  <a:gd name="T6" fmla="*/ 0 w 144"/>
                  <a:gd name="T7" fmla="*/ 0 h 154"/>
                  <a:gd name="T8" fmla="*/ 1 w 144"/>
                  <a:gd name="T9" fmla="*/ 0 h 154"/>
                  <a:gd name="T10" fmla="*/ 1 w 144"/>
                  <a:gd name="T11" fmla="*/ 0 h 154"/>
                  <a:gd name="T12" fmla="*/ 1 w 144"/>
                  <a:gd name="T13" fmla="*/ 0 h 154"/>
                  <a:gd name="T14" fmla="*/ 1 w 144"/>
                  <a:gd name="T15" fmla="*/ 0 h 154"/>
                  <a:gd name="T16" fmla="*/ 0 w 144"/>
                  <a:gd name="T17" fmla="*/ 0 h 154"/>
                  <a:gd name="T18" fmla="*/ 1 w 144"/>
                  <a:gd name="T19" fmla="*/ 1 h 154"/>
                  <a:gd name="T20" fmla="*/ 0 w 144"/>
                  <a:gd name="T21" fmla="*/ 1 h 154"/>
                  <a:gd name="T22" fmla="*/ 0 w 144"/>
                  <a:gd name="T23" fmla="*/ 1 h 154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44" h="154">
                    <a:moveTo>
                      <a:pt x="0" y="102"/>
                    </a:moveTo>
                    <a:cubicBezTo>
                      <a:pt x="6" y="140"/>
                      <a:pt x="25" y="154"/>
                      <a:pt x="59" y="154"/>
                    </a:cubicBezTo>
                    <a:cubicBezTo>
                      <a:pt x="111" y="152"/>
                      <a:pt x="106" y="130"/>
                      <a:pt x="117" y="120"/>
                    </a:cubicBezTo>
                    <a:cubicBezTo>
                      <a:pt x="113" y="47"/>
                      <a:pt x="84" y="84"/>
                      <a:pt x="62" y="55"/>
                    </a:cubicBezTo>
                    <a:cubicBezTo>
                      <a:pt x="59" y="42"/>
                      <a:pt x="78" y="11"/>
                      <a:pt x="104" y="34"/>
                    </a:cubicBezTo>
                    <a:cubicBezTo>
                      <a:pt x="108" y="41"/>
                      <a:pt x="111" y="51"/>
                      <a:pt x="117" y="53"/>
                    </a:cubicBezTo>
                    <a:cubicBezTo>
                      <a:pt x="123" y="55"/>
                      <a:pt x="144" y="55"/>
                      <a:pt x="141" y="47"/>
                    </a:cubicBezTo>
                    <a:cubicBezTo>
                      <a:pt x="138" y="39"/>
                      <a:pt x="126" y="5"/>
                      <a:pt x="97" y="2"/>
                    </a:cubicBezTo>
                    <a:cubicBezTo>
                      <a:pt x="77" y="0"/>
                      <a:pt x="48" y="0"/>
                      <a:pt x="36" y="33"/>
                    </a:cubicBezTo>
                    <a:cubicBezTo>
                      <a:pt x="15" y="89"/>
                      <a:pt x="83" y="79"/>
                      <a:pt x="90" y="107"/>
                    </a:cubicBezTo>
                    <a:cubicBezTo>
                      <a:pt x="96" y="130"/>
                      <a:pt x="34" y="147"/>
                      <a:pt x="28" y="101"/>
                    </a:cubicBezTo>
                    <a:cubicBezTo>
                      <a:pt x="12" y="104"/>
                      <a:pt x="15" y="98"/>
                      <a:pt x="0" y="102"/>
                    </a:cubicBez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78999" name="Freeform 151">
                <a:extLst>
                  <a:ext uri="{FF2B5EF4-FFF2-40B4-BE49-F238E27FC236}">
                    <a16:creationId xmlns:a16="http://schemas.microsoft.com/office/drawing/2014/main" id="{6601D80F-880A-4E06-9718-7E5537802BC3}"/>
                  </a:ext>
                </a:extLst>
              </p:cNvPr>
              <p:cNvSpPr>
                <a:spLocks/>
              </p:cNvSpPr>
              <p:nvPr userDrawn="1"/>
            </p:nvSpPr>
            <p:spPr bwMode="ltGray">
              <a:xfrm>
                <a:off x="235" y="2503"/>
                <a:ext cx="348" cy="1272"/>
              </a:xfrm>
              <a:custGeom>
                <a:avLst/>
                <a:gdLst>
                  <a:gd name="T0" fmla="*/ 0 w 348"/>
                  <a:gd name="T1" fmla="*/ 0 h 1272"/>
                  <a:gd name="T2" fmla="*/ 287 w 348"/>
                  <a:gd name="T3" fmla="*/ 582 h 1272"/>
                  <a:gd name="T4" fmla="*/ 348 w 348"/>
                  <a:gd name="T5" fmla="*/ 1272 h 1272"/>
                  <a:gd name="T6" fmla="*/ 54 w 348"/>
                  <a:gd name="T7" fmla="*/ 676 h 1272"/>
                  <a:gd name="T8" fmla="*/ 0 w 348"/>
                  <a:gd name="T9" fmla="*/ 0 h 12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8" h="1272">
                    <a:moveTo>
                      <a:pt x="0" y="0"/>
                    </a:moveTo>
                    <a:lnTo>
                      <a:pt x="287" y="582"/>
                    </a:lnTo>
                    <a:lnTo>
                      <a:pt x="348" y="1272"/>
                    </a:lnTo>
                    <a:lnTo>
                      <a:pt x="54" y="676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2">
                      <a:gamma/>
                      <a:shade val="96863"/>
                      <a:invGamma/>
                    </a:schemeClr>
                  </a:gs>
                </a:gsLst>
                <a:lin ang="18900000" scaled="1"/>
              </a:gradFill>
              <a:ln>
                <a:noFill/>
              </a:ln>
              <a:effectLst/>
            </p:spPr>
            <p:txBody>
              <a:bodyPr/>
              <a:lstStyle/>
              <a:p>
                <a:pPr eaLnBrk="1" hangingPunct="1">
                  <a:defRPr/>
                </a:pPr>
                <a:endParaRPr lang="cs-CZ"/>
              </a:p>
            </p:txBody>
          </p:sp>
          <p:sp>
            <p:nvSpPr>
              <p:cNvPr id="79000" name="Oval 152">
                <a:extLst>
                  <a:ext uri="{FF2B5EF4-FFF2-40B4-BE49-F238E27FC236}">
                    <a16:creationId xmlns:a16="http://schemas.microsoft.com/office/drawing/2014/main" id="{8DC3C537-C18B-48F6-936A-076688E5F3F4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ltGray">
              <a:xfrm rot="-1684349">
                <a:off x="296" y="3047"/>
                <a:ext cx="221" cy="174"/>
              </a:xfrm>
              <a:prstGeom prst="ellipse">
                <a:avLst/>
              </a:prstGeom>
              <a:gradFill rotWithShape="0">
                <a:gsLst>
                  <a:gs pos="0">
                    <a:schemeClr val="bg2">
                      <a:gamma/>
                      <a:shade val="90980"/>
                      <a:invGamma/>
                    </a:schemeClr>
                  </a:gs>
                  <a:gs pos="50000">
                    <a:schemeClr val="bg2"/>
                  </a:gs>
                  <a:gs pos="100000">
                    <a:schemeClr val="bg2">
                      <a:gamma/>
                      <a:shade val="90980"/>
                      <a:invGamma/>
                    </a:schemeClr>
                  </a:gs>
                </a:gsLst>
                <a:lin ang="18900000" scaled="1"/>
              </a:gradFill>
              <a:ln>
                <a:noFill/>
              </a:ln>
              <a:effectLst/>
            </p:spPr>
            <p:txBody>
              <a:bodyPr/>
              <a:lstStyle/>
              <a:p>
                <a:pPr eaLnBrk="1" hangingPunct="1">
                  <a:defRPr/>
                </a:pPr>
                <a:endParaRPr lang="cs-CZ"/>
              </a:p>
            </p:txBody>
          </p:sp>
        </p:grpSp>
      </p:grpSp>
      <p:sp>
        <p:nvSpPr>
          <p:cNvPr id="79001" name="Rectangle 153">
            <a:extLst>
              <a:ext uri="{FF2B5EF4-FFF2-40B4-BE49-F238E27FC236}">
                <a16:creationId xmlns:a16="http://schemas.microsoft.com/office/drawing/2014/main" id="{76870723-2A03-4511-A3D9-E754EAAF6AE6}"/>
              </a:ext>
            </a:extLst>
          </p:cNvPr>
          <p:cNvSpPr>
            <a:spLocks noGrp="1" noRot="1" noChangeArrowheads="1"/>
          </p:cNvSpPr>
          <p:nvPr>
            <p:ph type="title"/>
          </p:nvPr>
        </p:nvSpPr>
        <p:spPr bwMode="auto">
          <a:xfrm>
            <a:off x="301625" y="228600"/>
            <a:ext cx="8540750" cy="1143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79002" name="Rectangle 154">
            <a:extLst>
              <a:ext uri="{FF2B5EF4-FFF2-40B4-BE49-F238E27FC236}">
                <a16:creationId xmlns:a16="http://schemas.microsoft.com/office/drawing/2014/main" id="{CE3022AE-F5F6-48D2-A6CB-A2B28631B9A9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1625" y="6245225"/>
            <a:ext cx="2289175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0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9003" name="Rectangle 155">
            <a:extLst>
              <a:ext uri="{FF2B5EF4-FFF2-40B4-BE49-F238E27FC236}">
                <a16:creationId xmlns:a16="http://schemas.microsoft.com/office/drawing/2014/main" id="{FF3033FB-ACB6-4463-BDA5-DAD3BFA35612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0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9004" name="Rectangle 156">
            <a:extLst>
              <a:ext uri="{FF2B5EF4-FFF2-40B4-BE49-F238E27FC236}">
                <a16:creationId xmlns:a16="http://schemas.microsoft.com/office/drawing/2014/main" id="{322531B4-AE0F-4D87-A8AE-C5085BB79436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289175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0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DF3CD29-6B73-4CF9-817B-08DD0334784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79005" name="Rectangle 157">
            <a:extLst>
              <a:ext uri="{FF2B5EF4-FFF2-40B4-BE49-F238E27FC236}">
                <a16:creationId xmlns:a16="http://schemas.microsoft.com/office/drawing/2014/main" id="{18AE1887-F9BB-49BC-8BB0-A426A8B3A04E}"/>
              </a:ext>
            </a:extLst>
          </p:cNvPr>
          <p:cNvSpPr>
            <a:spLocks noGrp="1" noRot="1" noChangeArrowheads="1"/>
          </p:cNvSpPr>
          <p:nvPr>
            <p:ph type="body" idx="1"/>
          </p:nvPr>
        </p:nvSpPr>
        <p:spPr bwMode="auto">
          <a:xfrm>
            <a:off x="301625" y="1600200"/>
            <a:ext cx="8540750" cy="44989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794" r:id="rId1"/>
    <p:sldLayoutId id="2147483779" r:id="rId2"/>
    <p:sldLayoutId id="2147483780" r:id="rId3"/>
    <p:sldLayoutId id="2147483781" r:id="rId4"/>
    <p:sldLayoutId id="2147483782" r:id="rId5"/>
    <p:sldLayoutId id="2147483783" r:id="rId6"/>
    <p:sldLayoutId id="2147483784" r:id="rId7"/>
    <p:sldLayoutId id="2147483785" r:id="rId8"/>
    <p:sldLayoutId id="2147483786" r:id="rId9"/>
    <p:sldLayoutId id="2147483787" r:id="rId10"/>
    <p:sldLayoutId id="2147483788" r:id="rId11"/>
    <p:sldLayoutId id="2147483789" r:id="rId12"/>
    <p:sldLayoutId id="2147483790" r:id="rId13"/>
    <p:sldLayoutId id="2147483791" r:id="rId14"/>
    <p:sldLayoutId id="2147483792" r:id="rId15"/>
    <p:sldLayoutId id="2147483793" r:id="rId16"/>
  </p:sldLayoutIdLst>
  <p:transition spd="med">
    <p:push dir="r"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Arial" panose="020B0604020202020204" pitchFamily="34" charset="0"/>
        <a:buChar char="►"/>
        <a:defRPr sz="32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Font typeface="Wingdings" panose="05000000000000000000" pitchFamily="2" charset="2"/>
        <a:buChar char="§"/>
        <a:defRPr sz="28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Arial" panose="020B0604020202020204" pitchFamily="34" charset="0"/>
        <a:buChar char="►"/>
        <a:defRPr sz="24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Font typeface="Wingdings" panose="05000000000000000000" pitchFamily="2" charset="2"/>
        <a:buChar char="§"/>
        <a:defRPr sz="20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Arial" panose="020B0604020202020204" pitchFamily="34" charset="0"/>
        <a:buChar char="►"/>
        <a:defRPr sz="20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2.xml"/><Relationship Id="rId5" Type="http://schemas.openxmlformats.org/officeDocument/2006/relationships/slide" Target="slide14.xml"/><Relationship Id="rId4" Type="http://schemas.openxmlformats.org/officeDocument/2006/relationships/slide" Target="slide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9.jpeg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7.jpeg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8.jpeg"/><Relationship Id="rId4" Type="http://schemas.openxmlformats.org/officeDocument/2006/relationships/image" Target="../media/image1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3.xml"/><Relationship Id="rId6" Type="http://schemas.openxmlformats.org/officeDocument/2006/relationships/slide" Target="slide3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7" Type="http://schemas.openxmlformats.org/officeDocument/2006/relationships/image" Target="../media/image3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7" Type="http://schemas.openxmlformats.org/officeDocument/2006/relationships/image" Target="../media/image13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3.jpeg"/><Relationship Id="rId5" Type="http://schemas.openxmlformats.org/officeDocument/2006/relationships/image" Target="../media/image2.jpeg"/><Relationship Id="rId4" Type="http://schemas.openxmlformats.org/officeDocument/2006/relationships/image" Target="../media/image14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7" Type="http://schemas.openxmlformats.org/officeDocument/2006/relationships/image" Target="../media/image3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.jpeg"/><Relationship Id="rId5" Type="http://schemas.openxmlformats.org/officeDocument/2006/relationships/image" Target="../media/image3.jpeg"/><Relationship Id="rId4" Type="http://schemas.openxmlformats.org/officeDocument/2006/relationships/image" Target="../media/image14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7" Type="http://schemas.openxmlformats.org/officeDocument/2006/relationships/image" Target="../media/image3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1.jpeg"/><Relationship Id="rId4" Type="http://schemas.openxmlformats.org/officeDocument/2006/relationships/image" Target="../media/image3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7" Type="http://schemas.openxmlformats.org/officeDocument/2006/relationships/image" Target="../media/image3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7" Type="http://schemas.openxmlformats.org/officeDocument/2006/relationships/image" Target="../media/image3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7" Type="http://schemas.openxmlformats.org/officeDocument/2006/relationships/image" Target="../media/image3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slide" Target="slide3.xml"/><Relationship Id="rId3" Type="http://schemas.openxmlformats.org/officeDocument/2006/relationships/image" Target="../media/image12.jpeg"/><Relationship Id="rId7" Type="http://schemas.openxmlformats.org/officeDocument/2006/relationships/image" Target="../media/image3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4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slideLayout" Target="../slideLayouts/slideLayout16.xml"/><Relationship Id="rId1" Type="http://schemas.openxmlformats.org/officeDocument/2006/relationships/video" Target="file:///C:\Users\Jirka\Desktop\Kr&#225;ta%2016-17\18-19\L&#233;to%202019\&#268;erveen\M&#268;R%20%20Olomouc%202019\Tom%205.pokus%20753cm.MOV" TargetMode="External"/><Relationship Id="rId4" Type="http://schemas.openxmlformats.org/officeDocument/2006/relationships/image" Target="../media/image18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Layout" Target="../slideLayouts/slideLayout16.xml"/><Relationship Id="rId1" Type="http://schemas.openxmlformats.org/officeDocument/2006/relationships/video" Target="file:///C:\Users\Jirka\Desktop\Babick&#225;%20T\18-19\Olomouc%20M&#268;R\Terezka%20100%20m%20p&#345;%20fin&#225;le.mp4" TargetMode="External"/><Relationship Id="rId4" Type="http://schemas.openxmlformats.org/officeDocument/2006/relationships/image" Target="../media/image20.jpe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>
            <a:extLst>
              <a:ext uri="{FF2B5EF4-FFF2-40B4-BE49-F238E27FC236}">
                <a16:creationId xmlns:a16="http://schemas.microsoft.com/office/drawing/2014/main" id="{E9ED88F1-33AE-421F-97A6-5AC9CA0E587F}"/>
              </a:ext>
            </a:extLst>
          </p:cNvPr>
          <p:cNvSpPr>
            <a:spLocks noGrp="1" noRot="1" noChangeArrowheads="1"/>
          </p:cNvSpPr>
          <p:nvPr>
            <p:ph type="title"/>
          </p:nvPr>
        </p:nvSpPr>
        <p:spPr>
          <a:xfrm>
            <a:off x="107504" y="116632"/>
            <a:ext cx="8784976" cy="1078203"/>
          </a:xfrm>
        </p:spPr>
        <p:txBody>
          <a:bodyPr/>
          <a:lstStyle/>
          <a:p>
            <a:pPr eaLnBrk="1" hangingPunct="1">
              <a:defRPr/>
            </a:pPr>
            <a:r>
              <a:rPr lang="cs-CZ" altLang="cs-CZ" sz="3600" dirty="0"/>
              <a:t>Tréninková skupina Mgr. Jiřího COUFA</a:t>
            </a:r>
          </a:p>
        </p:txBody>
      </p:sp>
      <p:pic>
        <p:nvPicPr>
          <p:cNvPr id="3075" name="Picture 9" descr="jirka alpy podzim 12">
            <a:extLst>
              <a:ext uri="{FF2B5EF4-FFF2-40B4-BE49-F238E27FC236}">
                <a16:creationId xmlns:a16="http://schemas.microsoft.com/office/drawing/2014/main" id="{A6C2A6A7-B8BC-46BF-9CC5-C949DC35DF0D}"/>
              </a:ext>
            </a:extLst>
          </p:cNvPr>
          <p:cNvPicPr>
            <a:picLocks noGrp="1" noChangeAspect="1" noChangeArrowheads="1"/>
          </p:cNvPicPr>
          <p:nvPr>
            <p:ph sz="quarter" idx="2"/>
          </p:nvPr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699622" y="1194835"/>
            <a:ext cx="3744218" cy="3631082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076" name="Rectangle 15">
            <a:extLst>
              <a:ext uri="{FF2B5EF4-FFF2-40B4-BE49-F238E27FC236}">
                <a16:creationId xmlns:a16="http://schemas.microsoft.com/office/drawing/2014/main" id="{B78F736C-FC40-4E3B-B7E6-3A4ECFC57C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40425" y="2276475"/>
            <a:ext cx="30797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buClrTx/>
              <a:buSzTx/>
              <a:buFontTx/>
              <a:buChar char="•"/>
            </a:pPr>
            <a:endParaRPr lang="cs-CZ" altLang="cs-CZ" sz="2800">
              <a:latin typeface="Arial" panose="020B0604020202020204" pitchFamily="34" charset="0"/>
            </a:endParaRPr>
          </a:p>
        </p:txBody>
      </p:sp>
      <p:sp>
        <p:nvSpPr>
          <p:cNvPr id="3081" name="TextovéPole 5">
            <a:extLst>
              <a:ext uri="{FF2B5EF4-FFF2-40B4-BE49-F238E27FC236}">
                <a16:creationId xmlns:a16="http://schemas.microsoft.com/office/drawing/2014/main" id="{D089E752-3ABC-4C91-8D8D-CD12ABE9878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99622" y="4844509"/>
            <a:ext cx="3744218" cy="19697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cs-CZ" altLang="cs-CZ" sz="1800" b="1" dirty="0"/>
              <a:t>Mgr. Jiří Couf  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cs-CZ" altLang="cs-CZ" sz="1800" dirty="0"/>
              <a:t> </a:t>
            </a:r>
            <a:r>
              <a:rPr lang="cs-CZ" altLang="cs-CZ" sz="1600" dirty="0"/>
              <a:t>absolvent PF, trenér od roku 1984 dorostenecký a juniorský reprezentant</a:t>
            </a: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cs-CZ" altLang="cs-CZ" sz="1400" dirty="0"/>
              <a:t>100 m - 10,7</a:t>
            </a: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cs-CZ" altLang="cs-CZ" sz="1400" dirty="0"/>
              <a:t>200 m - 21,92</a:t>
            </a: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cs-CZ" altLang="cs-CZ" sz="1400" dirty="0"/>
              <a:t>400 m - 48,24</a:t>
            </a: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cs-CZ" altLang="cs-CZ" sz="1400" dirty="0"/>
              <a:t>dálka -732</a:t>
            </a: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cs-CZ" altLang="cs-CZ" sz="1400" dirty="0"/>
              <a:t>800m -1:55,74  </a:t>
            </a:r>
          </a:p>
        </p:txBody>
      </p:sp>
      <p:pic>
        <p:nvPicPr>
          <p:cNvPr id="13" name="Zástupný symbol pro obsah 4">
            <a:extLst>
              <a:ext uri="{FF2B5EF4-FFF2-40B4-BE49-F238E27FC236}">
                <a16:creationId xmlns:a16="http://schemas.microsoft.com/office/drawing/2014/main" id="{47071574-3026-40C3-9A48-B93827186FB0}"/>
              </a:ext>
            </a:extLst>
          </p:cNvPr>
          <p:cNvPicPr>
            <a:picLocks noGrp="1" noChangeAspect="1" noChangeArrowheads="1"/>
          </p:cNvPicPr>
          <p:nvPr>
            <p:ph sz="quarter" idx="3"/>
          </p:nvPr>
        </p:nvPicPr>
        <p:blipFill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657651" y="1196752"/>
            <a:ext cx="1584653" cy="1548000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5" name="Text Box 42">
            <a:extLst>
              <a:ext uri="{FF2B5EF4-FFF2-40B4-BE49-F238E27FC236}">
                <a16:creationId xmlns:a16="http://schemas.microsoft.com/office/drawing/2014/main" id="{245B6E94-D41D-4882-B478-7CB4FC03267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2480" y="2564904"/>
            <a:ext cx="3634995" cy="400368"/>
          </a:xfrm>
          <a:prstGeom prst="rect">
            <a:avLst/>
          </a:prstGeom>
          <a:ln/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lang="cs-CZ" altLang="cs-CZ" sz="2000" dirty="0">
                <a:solidFill>
                  <a:schemeClr val="tx1">
                    <a:lumMod val="95000"/>
                  </a:schemeClr>
                </a:solidFill>
              </a:rPr>
              <a:t>SKOKANSKÉ DISCIPLÍNY</a:t>
            </a:r>
          </a:p>
        </p:txBody>
      </p:sp>
      <p:pic>
        <p:nvPicPr>
          <p:cNvPr id="16" name="Zástupný symbol pro obsah 7">
            <a:extLst>
              <a:ext uri="{FF2B5EF4-FFF2-40B4-BE49-F238E27FC236}">
                <a16:creationId xmlns:a16="http://schemas.microsoft.com/office/drawing/2014/main" id="{0FB959BD-1146-47C6-A77B-E68619FAC6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1552" y="2924944"/>
            <a:ext cx="1676850" cy="1548000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7" name="Text Box 42">
            <a:extLst>
              <a:ext uri="{FF2B5EF4-FFF2-40B4-BE49-F238E27FC236}">
                <a16:creationId xmlns:a16="http://schemas.microsoft.com/office/drawing/2014/main" id="{A3189AED-C63F-4CD2-97A2-7DEE002066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2480" y="4365104"/>
            <a:ext cx="3634995" cy="400368"/>
          </a:xfrm>
          <a:prstGeom prst="rect">
            <a:avLst/>
          </a:prstGeom>
          <a:ln/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lang="cs-CZ" altLang="cs-CZ" sz="2000" dirty="0">
                <a:solidFill>
                  <a:schemeClr val="tx1">
                    <a:lumMod val="95000"/>
                  </a:schemeClr>
                </a:solidFill>
              </a:rPr>
              <a:t>SPRINTY A PŘEKÁŽKY</a:t>
            </a:r>
          </a:p>
        </p:txBody>
      </p:sp>
      <p:pic>
        <p:nvPicPr>
          <p:cNvPr id="18" name="Obrázek 3">
            <a:extLst>
              <a:ext uri="{FF2B5EF4-FFF2-40B4-BE49-F238E27FC236}">
                <a16:creationId xmlns:a16="http://schemas.microsoft.com/office/drawing/2014/main" id="{6C094A12-D748-4193-B1DC-96AC95F95B57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97" r="17183"/>
          <a:stretch/>
        </p:blipFill>
        <p:spPr bwMode="auto">
          <a:xfrm>
            <a:off x="1612360" y="4725144"/>
            <a:ext cx="1675235" cy="1548000"/>
          </a:xfrm>
          <a:prstGeom prst="ellipse">
            <a:avLst/>
          </a:prstGeom>
          <a:ln w="9525">
            <a:noFill/>
            <a:miter lim="800000"/>
            <a:headEnd/>
            <a:tailEnd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Text Box 42">
            <a:extLst>
              <a:ext uri="{FF2B5EF4-FFF2-40B4-BE49-F238E27FC236}">
                <a16:creationId xmlns:a16="http://schemas.microsoft.com/office/drawing/2014/main" id="{FC5084C3-1B7F-4C44-8516-D1DFFF7BA9D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2480" y="6165304"/>
            <a:ext cx="3634995" cy="400368"/>
          </a:xfrm>
          <a:prstGeom prst="rect">
            <a:avLst/>
          </a:prstGeom>
          <a:ln/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lang="cs-CZ" altLang="cs-CZ" sz="2000" dirty="0">
                <a:solidFill>
                  <a:schemeClr val="tx1">
                    <a:lumMod val="95000"/>
                  </a:schemeClr>
                </a:solidFill>
              </a:rPr>
              <a:t>VÍCEBOJE</a:t>
            </a:r>
          </a:p>
        </p:txBody>
      </p:sp>
    </p:spTree>
  </p:cSld>
  <p:clrMapOvr>
    <a:masterClrMapping/>
  </p:clrMapOvr>
  <p:transition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7" grpId="0" animBg="1"/>
      <p:bldP spid="1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>
            <a:extLst>
              <a:ext uri="{FF2B5EF4-FFF2-40B4-BE49-F238E27FC236}">
                <a16:creationId xmlns:a16="http://schemas.microsoft.com/office/drawing/2014/main" id="{E9ED88F1-33AE-421F-97A6-5AC9CA0E587F}"/>
              </a:ext>
            </a:extLst>
          </p:cNvPr>
          <p:cNvSpPr>
            <a:spLocks noGrp="1" noRot="1" noChangeArrowheads="1"/>
          </p:cNvSpPr>
          <p:nvPr>
            <p:ph type="title"/>
          </p:nvPr>
        </p:nvSpPr>
        <p:spPr>
          <a:xfrm>
            <a:off x="107504" y="116632"/>
            <a:ext cx="8784976" cy="1078203"/>
          </a:xfrm>
        </p:spPr>
        <p:txBody>
          <a:bodyPr/>
          <a:lstStyle/>
          <a:p>
            <a:pPr eaLnBrk="1" hangingPunct="1">
              <a:defRPr/>
            </a:pPr>
            <a:r>
              <a:rPr lang="cs-CZ" altLang="cs-CZ" sz="3600" dirty="0"/>
              <a:t>Tréninková skupina Mgr. Jiřího COUFA</a:t>
            </a:r>
          </a:p>
        </p:txBody>
      </p:sp>
      <p:pic>
        <p:nvPicPr>
          <p:cNvPr id="3075" name="Picture 9" descr="jirka alpy podzim 12">
            <a:extLst>
              <a:ext uri="{FF2B5EF4-FFF2-40B4-BE49-F238E27FC236}">
                <a16:creationId xmlns:a16="http://schemas.microsoft.com/office/drawing/2014/main" id="{A6C2A6A7-B8BC-46BF-9CC5-C949DC35DF0D}"/>
              </a:ext>
            </a:extLst>
          </p:cNvPr>
          <p:cNvPicPr>
            <a:picLocks noGrp="1" noChangeAspect="1" noChangeArrowheads="1"/>
          </p:cNvPicPr>
          <p:nvPr>
            <p:ph sz="quarter" idx="2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093" t="3393" r="8502" b="471"/>
          <a:stretch/>
        </p:blipFill>
        <p:spPr>
          <a:xfrm>
            <a:off x="917089" y="1099703"/>
            <a:ext cx="3589290" cy="348083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076" name="Rectangle 15">
            <a:extLst>
              <a:ext uri="{FF2B5EF4-FFF2-40B4-BE49-F238E27FC236}">
                <a16:creationId xmlns:a16="http://schemas.microsoft.com/office/drawing/2014/main" id="{B78F736C-FC40-4E3B-B7E6-3A4ECFC57C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40425" y="2276475"/>
            <a:ext cx="30797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buClrTx/>
              <a:buSzTx/>
              <a:buFontTx/>
              <a:buChar char="•"/>
            </a:pPr>
            <a:endParaRPr lang="cs-CZ" altLang="cs-CZ" sz="2800">
              <a:latin typeface="Arial" panose="020B0604020202020204" pitchFamily="34" charset="0"/>
            </a:endParaRPr>
          </a:p>
        </p:txBody>
      </p:sp>
      <p:sp>
        <p:nvSpPr>
          <p:cNvPr id="3081" name="TextovéPole 5">
            <a:extLst>
              <a:ext uri="{FF2B5EF4-FFF2-40B4-BE49-F238E27FC236}">
                <a16:creationId xmlns:a16="http://schemas.microsoft.com/office/drawing/2014/main" id="{D089E752-3ABC-4C91-8D8D-CD12ABE9878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06239" y="1254709"/>
            <a:ext cx="3744218" cy="19697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cs-CZ" altLang="cs-CZ" sz="1800" b="1" dirty="0"/>
              <a:t>Mgr. Jiří Couf  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cs-CZ" altLang="cs-CZ" sz="1800" dirty="0"/>
              <a:t> </a:t>
            </a:r>
            <a:r>
              <a:rPr lang="cs-CZ" altLang="cs-CZ" sz="1600" dirty="0"/>
              <a:t>absolvent PF, trenér od roku 1984 dorostenecký a juniorský reprezentant</a:t>
            </a: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cs-CZ" altLang="cs-CZ" sz="1400" dirty="0"/>
              <a:t>100 m - 10,7</a:t>
            </a: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cs-CZ" altLang="cs-CZ" sz="1400" dirty="0"/>
              <a:t>200 m - 21,92</a:t>
            </a: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cs-CZ" altLang="cs-CZ" sz="1400" dirty="0"/>
              <a:t>400 m - 48,24</a:t>
            </a: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cs-CZ" altLang="cs-CZ" sz="1400" dirty="0"/>
              <a:t>dálka -732</a:t>
            </a: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cs-CZ" altLang="cs-CZ" sz="1400" dirty="0"/>
              <a:t>800m -1:55,74  </a:t>
            </a:r>
          </a:p>
        </p:txBody>
      </p:sp>
      <p:pic>
        <p:nvPicPr>
          <p:cNvPr id="13" name="Zástupný symbol pro obsah 4">
            <a:extLst>
              <a:ext uri="{FF2B5EF4-FFF2-40B4-BE49-F238E27FC236}">
                <a16:creationId xmlns:a16="http://schemas.microsoft.com/office/drawing/2014/main" id="{47071574-3026-40C3-9A48-B93827186FB0}"/>
              </a:ext>
            </a:extLst>
          </p:cNvPr>
          <p:cNvPicPr>
            <a:picLocks noGrp="1" noChangeAspect="1" noChangeArrowheads="1"/>
          </p:cNvPicPr>
          <p:nvPr>
            <p:ph sz="quarter" idx="3"/>
          </p:nvPr>
        </p:nvPicPr>
        <p:blipFill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315964" y="3833790"/>
            <a:ext cx="1584653" cy="1548000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6" name="Zástupný symbol pro obsah 7">
            <a:extLst>
              <a:ext uri="{FF2B5EF4-FFF2-40B4-BE49-F238E27FC236}">
                <a16:creationId xmlns:a16="http://schemas.microsoft.com/office/drawing/2014/main" id="{0FB959BD-1146-47C6-A77B-E68619FAC6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8348" y="3304031"/>
            <a:ext cx="1676850" cy="1548000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8" name="Obrázek 3">
            <a:extLst>
              <a:ext uri="{FF2B5EF4-FFF2-40B4-BE49-F238E27FC236}">
                <a16:creationId xmlns:a16="http://schemas.microsoft.com/office/drawing/2014/main" id="{6C094A12-D748-4193-B1DC-96AC95F95B57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97" r="17183"/>
          <a:stretch/>
        </p:blipFill>
        <p:spPr bwMode="auto">
          <a:xfrm>
            <a:off x="6556032" y="4487074"/>
            <a:ext cx="1675235" cy="1548000"/>
          </a:xfrm>
          <a:prstGeom prst="ellipse">
            <a:avLst/>
          </a:prstGeom>
          <a:ln w="9525">
            <a:noFill/>
            <a:miter lim="800000"/>
            <a:headEnd/>
            <a:tailEnd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 Box 42">
            <a:extLst>
              <a:ext uri="{FF2B5EF4-FFF2-40B4-BE49-F238E27FC236}">
                <a16:creationId xmlns:a16="http://schemas.microsoft.com/office/drawing/2014/main" id="{245B6E94-D41D-4882-B478-7CB4FC03267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4023" y="6203053"/>
            <a:ext cx="8075954" cy="400110"/>
          </a:xfrm>
          <a:prstGeom prst="rect">
            <a:avLst/>
          </a:prstGeom>
          <a:ln/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SzTx/>
              <a:buNone/>
              <a:defRPr/>
            </a:pPr>
            <a:r>
              <a:rPr lang="cs-CZ" altLang="cs-CZ" sz="2000" dirty="0">
                <a:solidFill>
                  <a:schemeClr val="tx1">
                    <a:lumMod val="95000"/>
                  </a:schemeClr>
                </a:solidFill>
              </a:rPr>
              <a:t>SKOKANSKÉ DISCIPLÍNY, SPRINTY, PŘEKÁŽKY A  VÍCEBOJE</a:t>
            </a:r>
          </a:p>
        </p:txBody>
      </p:sp>
    </p:spTree>
    <p:extLst>
      <p:ext uri="{BB962C8B-B14F-4D97-AF65-F5344CB8AC3E}">
        <p14:creationId xmlns:p14="http://schemas.microsoft.com/office/powerpoint/2010/main" val="1636241918"/>
      </p:ext>
    </p:extLst>
  </p:cSld>
  <p:clrMapOvr>
    <a:masterClrMapping/>
  </p:clrMapOvr>
  <p:transition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path" presetSubtype="0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4.44444E-6 7.40741E-7 L -0.14098 -0.11412 C -0.17118 -0.14051 -0.20903 -0.14607 -0.2448 -0.13333 C -0.28559 -0.11875 -0.31459 -0.08958 -0.33056 -0.04676 L -0.40851 0.14583 " pathEditMode="relative" rAng="20700000" ptsTypes="AAAAA">
                                      <p:cBhvr>
                                        <p:cTn id="6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500" y="-300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500"/>
                            </p:stCondLst>
                            <p:childTnLst>
                              <p:par>
                                <p:cTn id="8" presetID="37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0.22084 L -0.07048 0.09676 C -0.08524 0.06875 -0.10729 0.05394 -0.1302 0.05394 C -0.15642 0.05394 -0.17743 0.06875 -0.19218 0.09676 L -0.2625 0.22084 " pathEditMode="relative" rAng="0" ptsTypes="AAAAA">
                                      <p:cBhvr>
                                        <p:cTn id="9" dur="1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125" y="-83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542 0.04792 L 0.03542 0.04815 " pathEditMode="relative" rAng="0" ptsTypes="AA">
                                      <p:cBhvr>
                                        <p:cTn id="12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Zástupný symbol pro obsah 2">
            <a:extLst>
              <a:ext uri="{FF2B5EF4-FFF2-40B4-BE49-F238E27FC236}">
                <a16:creationId xmlns:a16="http://schemas.microsoft.com/office/drawing/2014/main" id="{034473D8-B23E-40AC-82A3-C317727CC3A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t="6868" r="393" b="4092"/>
          <a:stretch/>
        </p:blipFill>
        <p:spPr bwMode="auto">
          <a:xfrm>
            <a:off x="1203108" y="1124744"/>
            <a:ext cx="6696744" cy="4233436"/>
          </a:xfrm>
          <a:prstGeom prst="rect">
            <a:avLst/>
          </a:prstGeom>
          <a:ln>
            <a:noFill/>
          </a:ln>
          <a:effectLst/>
        </p:spPr>
      </p:pic>
      <p:sp>
        <p:nvSpPr>
          <p:cNvPr id="3076" name="Rectangle 15">
            <a:extLst>
              <a:ext uri="{FF2B5EF4-FFF2-40B4-BE49-F238E27FC236}">
                <a16:creationId xmlns:a16="http://schemas.microsoft.com/office/drawing/2014/main" id="{B78F736C-FC40-4E3B-B7E6-3A4ECFC57C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04005" y="2890635"/>
            <a:ext cx="30797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buClrTx/>
              <a:buSzTx/>
              <a:buFontTx/>
              <a:buChar char="•"/>
            </a:pPr>
            <a:endParaRPr lang="cs-CZ" altLang="cs-CZ" sz="2800">
              <a:latin typeface="Arial" panose="020B0604020202020204" pitchFamily="34" charset="0"/>
            </a:endParaRPr>
          </a:p>
        </p:txBody>
      </p:sp>
      <p:pic>
        <p:nvPicPr>
          <p:cNvPr id="3079" name="Zástupný symbol pro obsah 2">
            <a:extLst>
              <a:ext uri="{FF2B5EF4-FFF2-40B4-BE49-F238E27FC236}">
                <a16:creationId xmlns:a16="http://schemas.microsoft.com/office/drawing/2014/main" id="{DC831B53-CB04-49DF-8E2A-6C2C1D3BC3FF}"/>
              </a:ext>
            </a:extLst>
          </p:cNvPr>
          <p:cNvPicPr>
            <a:picLocks noGrp="1" noChangeAspect="1" noChangeArrowheads="1"/>
          </p:cNvPicPr>
          <p:nvPr>
            <p:ph sz="quarter" idx="3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t="6135" r="393" b="4092"/>
          <a:stretch/>
        </p:blipFill>
        <p:spPr>
          <a:xfrm>
            <a:off x="1599276" y="1124744"/>
            <a:ext cx="5688000" cy="4214560"/>
          </a:xfrm>
          <a:prstGeom prst="rect">
            <a:avLst/>
          </a:prstGeom>
          <a:ln>
            <a:noFill/>
          </a:ln>
          <a:effectLst/>
        </p:spPr>
      </p:pic>
      <p:sp>
        <p:nvSpPr>
          <p:cNvPr id="2" name="TextovéPole 4">
            <a:extLst>
              <a:ext uri="{FF2B5EF4-FFF2-40B4-BE49-F238E27FC236}">
                <a16:creationId xmlns:a16="http://schemas.microsoft.com/office/drawing/2014/main" id="{42556B90-000F-49C7-A6B6-3973531BC63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1520" y="4397012"/>
            <a:ext cx="8460816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cs-CZ" altLang="cs-CZ" sz="1400" dirty="0"/>
              <a:t>Klára Hulínská, Terka Stoklasová, Kája </a:t>
            </a:r>
            <a:r>
              <a:rPr lang="cs-CZ" altLang="cs-CZ" sz="1400" dirty="0" err="1"/>
              <a:t>Mášková</a:t>
            </a:r>
            <a:r>
              <a:rPr lang="cs-CZ" altLang="cs-CZ" sz="1400" dirty="0"/>
              <a:t>,  Terka Babická, </a:t>
            </a:r>
            <a:r>
              <a:rPr lang="cs-CZ" altLang="cs-CZ" sz="1400" dirty="0" err="1"/>
              <a:t>Páťa</a:t>
            </a:r>
            <a:r>
              <a:rPr lang="cs-CZ" altLang="cs-CZ" sz="1400" dirty="0"/>
              <a:t> Jedličková </a:t>
            </a: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cs-CZ" altLang="cs-CZ" sz="1400" dirty="0"/>
              <a:t>Tom Dřevikovský, Adélka Jedličková, Tom Kratochvíl, trenér J. Couf</a:t>
            </a: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cs-CZ" altLang="cs-CZ" sz="1400" dirty="0" err="1"/>
              <a:t>Emča</a:t>
            </a:r>
            <a:r>
              <a:rPr lang="cs-CZ" altLang="cs-CZ" sz="1400" dirty="0"/>
              <a:t> Chrastinová, Lucka Králová, Anička Řezníková,  Nela Nikodémová </a:t>
            </a:r>
          </a:p>
        </p:txBody>
      </p:sp>
      <p:grpSp>
        <p:nvGrpSpPr>
          <p:cNvPr id="15" name="Skupina 14">
            <a:extLst>
              <a:ext uri="{FF2B5EF4-FFF2-40B4-BE49-F238E27FC236}">
                <a16:creationId xmlns:a16="http://schemas.microsoft.com/office/drawing/2014/main" id="{31EE9F89-0B19-496B-85C2-68F577808C42}"/>
              </a:ext>
            </a:extLst>
          </p:cNvPr>
          <p:cNvGrpSpPr/>
          <p:nvPr/>
        </p:nvGrpSpPr>
        <p:grpSpPr>
          <a:xfrm>
            <a:off x="3059832" y="5496385"/>
            <a:ext cx="2948898" cy="970288"/>
            <a:chOff x="3207278" y="5517232"/>
            <a:chExt cx="2948898" cy="970288"/>
          </a:xfrm>
        </p:grpSpPr>
        <p:sp>
          <p:nvSpPr>
            <p:cNvPr id="25" name="Obdélník: se zakulacenými rohy na opačné straně 24">
              <a:extLst>
                <a:ext uri="{FF2B5EF4-FFF2-40B4-BE49-F238E27FC236}">
                  <a16:creationId xmlns:a16="http://schemas.microsoft.com/office/drawing/2014/main" id="{9713767A-292E-49E4-A5BA-4244110B9928}"/>
                </a:ext>
              </a:extLst>
            </p:cNvPr>
            <p:cNvSpPr/>
            <p:nvPr/>
          </p:nvSpPr>
          <p:spPr>
            <a:xfrm>
              <a:off x="3207278" y="5517232"/>
              <a:ext cx="2948898" cy="970288"/>
            </a:xfrm>
            <a:prstGeom prst="round2DiagRect">
              <a:avLst/>
            </a:prstGeom>
            <a:solidFill>
              <a:schemeClr val="tx2"/>
            </a:solidFill>
            <a:effectLst>
              <a:softEdge rad="127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0" name="TextovéPole 9">
              <a:hlinkClick r:id="rId3" action="ppaction://hlinksldjump"/>
              <a:extLst>
                <a:ext uri="{FF2B5EF4-FFF2-40B4-BE49-F238E27FC236}">
                  <a16:creationId xmlns:a16="http://schemas.microsoft.com/office/drawing/2014/main" id="{9C0BF6F1-2B20-4435-89E2-84ECC33C0F74}"/>
                </a:ext>
              </a:extLst>
            </p:cNvPr>
            <p:cNvSpPr txBox="1"/>
            <p:nvPr/>
          </p:nvSpPr>
          <p:spPr>
            <a:xfrm>
              <a:off x="3351528" y="5740766"/>
              <a:ext cx="263845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2800" dirty="0">
                  <a:solidFill>
                    <a:schemeClr val="bg1">
                      <a:lumMod val="50000"/>
                    </a:schemeClr>
                  </a:solidFill>
                </a:rPr>
                <a:t>SOUSTŘEDĚNÍ</a:t>
              </a:r>
              <a:endParaRPr lang="cs-CZ" sz="2400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  <p:grpSp>
        <p:nvGrpSpPr>
          <p:cNvPr id="13" name="Skupina 12">
            <a:extLst>
              <a:ext uri="{FF2B5EF4-FFF2-40B4-BE49-F238E27FC236}">
                <a16:creationId xmlns:a16="http://schemas.microsoft.com/office/drawing/2014/main" id="{56C65970-E2B6-4B9B-A979-A3A57007579C}"/>
              </a:ext>
            </a:extLst>
          </p:cNvPr>
          <p:cNvGrpSpPr/>
          <p:nvPr/>
        </p:nvGrpSpPr>
        <p:grpSpPr>
          <a:xfrm>
            <a:off x="395536" y="5496385"/>
            <a:ext cx="2638458" cy="970288"/>
            <a:chOff x="467544" y="5490558"/>
            <a:chExt cx="2638458" cy="970288"/>
          </a:xfrm>
        </p:grpSpPr>
        <p:sp>
          <p:nvSpPr>
            <p:cNvPr id="11" name="Obdélník: se zakulacenými rohy na opačné straně 10">
              <a:hlinkClick r:id="rId3" action="ppaction://hlinksldjump"/>
              <a:extLst>
                <a:ext uri="{FF2B5EF4-FFF2-40B4-BE49-F238E27FC236}">
                  <a16:creationId xmlns:a16="http://schemas.microsoft.com/office/drawing/2014/main" id="{76C9ED26-7BCF-465D-88B6-A7D92B1D2BF4}"/>
                </a:ext>
              </a:extLst>
            </p:cNvPr>
            <p:cNvSpPr/>
            <p:nvPr/>
          </p:nvSpPr>
          <p:spPr>
            <a:xfrm>
              <a:off x="624349" y="5490558"/>
              <a:ext cx="2324848" cy="970288"/>
            </a:xfrm>
            <a:prstGeom prst="round2DiagRect">
              <a:avLst/>
            </a:prstGeom>
            <a:solidFill>
              <a:schemeClr val="tx2"/>
            </a:solidFill>
            <a:effectLst>
              <a:softEdge rad="127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0" name="TextovéPole 19">
              <a:hlinkClick r:id="rId4" action="ppaction://hlinksldjump"/>
              <a:extLst>
                <a:ext uri="{FF2B5EF4-FFF2-40B4-BE49-F238E27FC236}">
                  <a16:creationId xmlns:a16="http://schemas.microsoft.com/office/drawing/2014/main" id="{1753FD66-404F-4C11-8C43-0AE04DCFBD41}"/>
                </a:ext>
              </a:extLst>
            </p:cNvPr>
            <p:cNvSpPr txBox="1"/>
            <p:nvPr/>
          </p:nvSpPr>
          <p:spPr>
            <a:xfrm>
              <a:off x="467544" y="5714092"/>
              <a:ext cx="263845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2800" dirty="0">
                  <a:solidFill>
                    <a:schemeClr val="bg1">
                      <a:lumMod val="50000"/>
                    </a:schemeClr>
                  </a:solidFill>
                </a:rPr>
                <a:t>TRÉNINKY</a:t>
              </a:r>
              <a:endParaRPr lang="cs-CZ" sz="2400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  <p:grpSp>
        <p:nvGrpSpPr>
          <p:cNvPr id="16" name="Skupina 15">
            <a:extLst>
              <a:ext uri="{FF2B5EF4-FFF2-40B4-BE49-F238E27FC236}">
                <a16:creationId xmlns:a16="http://schemas.microsoft.com/office/drawing/2014/main" id="{3D4686E3-78DF-432C-8A0B-B019E2DFFF97}"/>
              </a:ext>
            </a:extLst>
          </p:cNvPr>
          <p:cNvGrpSpPr/>
          <p:nvPr/>
        </p:nvGrpSpPr>
        <p:grpSpPr>
          <a:xfrm>
            <a:off x="5868144" y="5496385"/>
            <a:ext cx="2656852" cy="970288"/>
            <a:chOff x="5968047" y="5475538"/>
            <a:chExt cx="2656852" cy="970288"/>
          </a:xfrm>
        </p:grpSpPr>
        <p:sp>
          <p:nvSpPr>
            <p:cNvPr id="26" name="Obdélník: se zakulacenými rohy na opačné straně 25">
              <a:extLst>
                <a:ext uri="{FF2B5EF4-FFF2-40B4-BE49-F238E27FC236}">
                  <a16:creationId xmlns:a16="http://schemas.microsoft.com/office/drawing/2014/main" id="{281E44A7-B937-4D7D-8FB5-162B12A92A7D}"/>
                </a:ext>
              </a:extLst>
            </p:cNvPr>
            <p:cNvSpPr/>
            <p:nvPr/>
          </p:nvSpPr>
          <p:spPr>
            <a:xfrm>
              <a:off x="6300051" y="5475538"/>
              <a:ext cx="2324848" cy="970288"/>
            </a:xfrm>
            <a:prstGeom prst="round2DiagRect">
              <a:avLst/>
            </a:prstGeom>
            <a:solidFill>
              <a:schemeClr val="tx2"/>
            </a:solidFill>
            <a:effectLst>
              <a:softEdge rad="127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1" name="TextovéPole 20">
              <a:hlinkClick r:id="rId5" action="ppaction://hlinksldjump"/>
              <a:extLst>
                <a:ext uri="{FF2B5EF4-FFF2-40B4-BE49-F238E27FC236}">
                  <a16:creationId xmlns:a16="http://schemas.microsoft.com/office/drawing/2014/main" id="{51E06496-EFCD-41A8-843B-CE0977BE3E9B}"/>
                </a:ext>
              </a:extLst>
            </p:cNvPr>
            <p:cNvSpPr txBox="1"/>
            <p:nvPr/>
          </p:nvSpPr>
          <p:spPr>
            <a:xfrm>
              <a:off x="5968047" y="5699072"/>
              <a:ext cx="263845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2800" dirty="0">
                  <a:solidFill>
                    <a:schemeClr val="bg1">
                      <a:lumMod val="50000"/>
                    </a:schemeClr>
                  </a:solidFill>
                </a:rPr>
                <a:t>ZÁVODY</a:t>
              </a:r>
              <a:endParaRPr lang="cs-CZ" sz="2400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  <p:sp>
        <p:nvSpPr>
          <p:cNvPr id="22" name="Rectangle 2">
            <a:extLst>
              <a:ext uri="{FF2B5EF4-FFF2-40B4-BE49-F238E27FC236}">
                <a16:creationId xmlns:a16="http://schemas.microsoft.com/office/drawing/2014/main" id="{8E0A2A2A-1836-4CB4-B214-10CB876F5612}"/>
              </a:ext>
            </a:extLst>
          </p:cNvPr>
          <p:cNvSpPr>
            <a:spLocks noGrp="1" noRot="1" noChangeArrowheads="1"/>
          </p:cNvSpPr>
          <p:nvPr>
            <p:ph type="title"/>
          </p:nvPr>
        </p:nvSpPr>
        <p:spPr>
          <a:xfrm>
            <a:off x="-74495" y="300155"/>
            <a:ext cx="9251950" cy="738664"/>
          </a:xfrm>
        </p:spPr>
        <p:txBody>
          <a:bodyPr/>
          <a:lstStyle/>
          <a:p>
            <a:pPr eaLnBrk="1" hangingPunct="1">
              <a:defRPr/>
            </a:pPr>
            <a:r>
              <a:rPr lang="cs-CZ" altLang="cs-CZ" sz="2800" dirty="0"/>
              <a:t>TRÉNINKOVÁ SKUPINA 2019-2020</a:t>
            </a:r>
          </a:p>
        </p:txBody>
      </p:sp>
    </p:spTree>
    <p:extLst>
      <p:ext uri="{BB962C8B-B14F-4D97-AF65-F5344CB8AC3E}">
        <p14:creationId xmlns:p14="http://schemas.microsoft.com/office/powerpoint/2010/main" val="72565121"/>
      </p:ext>
    </p:extLst>
  </p:cSld>
  <p:clrMapOvr>
    <a:masterClrMapping/>
  </p:clrMapOvr>
  <p:transition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>
            <a:extLst>
              <a:ext uri="{FF2B5EF4-FFF2-40B4-BE49-F238E27FC236}">
                <a16:creationId xmlns:a16="http://schemas.microsoft.com/office/drawing/2014/main" id="{EBCE5855-E824-43B9-9321-B12A65DA00BC}"/>
              </a:ext>
            </a:extLst>
          </p:cNvPr>
          <p:cNvSpPr>
            <a:spLocks noGrp="1" noRot="1" noChangeArrowheads="1"/>
          </p:cNvSpPr>
          <p:nvPr>
            <p:ph type="title"/>
          </p:nvPr>
        </p:nvSpPr>
        <p:spPr>
          <a:xfrm>
            <a:off x="301625" y="228600"/>
            <a:ext cx="8540750" cy="1112168"/>
          </a:xfrm>
        </p:spPr>
        <p:txBody>
          <a:bodyPr/>
          <a:lstStyle/>
          <a:p>
            <a:pPr eaLnBrk="1" hangingPunct="1">
              <a:defRPr/>
            </a:pPr>
            <a:r>
              <a:rPr lang="cs-CZ" altLang="cs-CZ" sz="4000" dirty="0"/>
              <a:t>TRÉNINKY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6E97D5ED-3F9B-4912-8E4E-5658B346F2B8}"/>
              </a:ext>
            </a:extLst>
          </p:cNvPr>
          <p:cNvSpPr/>
          <p:nvPr/>
        </p:nvSpPr>
        <p:spPr>
          <a:xfrm>
            <a:off x="539552" y="1340768"/>
            <a:ext cx="8136904" cy="6832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>
              <a:lnSpc>
                <a:spcPct val="80000"/>
              </a:lnSpc>
              <a:defRPr/>
            </a:pPr>
            <a:r>
              <a:rPr lang="cs-CZ" altLang="cs-CZ" sz="2400" dirty="0"/>
              <a:t>Tréninky probíhají dopoledne v režii gymnázia a odpoledne spolupracujeme s oddílem Sokola České Budějovice.</a:t>
            </a:r>
          </a:p>
        </p:txBody>
      </p:sp>
      <p:graphicFrame>
        <p:nvGraphicFramePr>
          <p:cNvPr id="3" name="Tabulka 3">
            <a:extLst>
              <a:ext uri="{FF2B5EF4-FFF2-40B4-BE49-F238E27FC236}">
                <a16:creationId xmlns:a16="http://schemas.microsoft.com/office/drawing/2014/main" id="{1AE61FEF-91D1-48D8-AE3F-B3CFC890CED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99763122"/>
              </p:ext>
            </p:extLst>
          </p:nvPr>
        </p:nvGraphicFramePr>
        <p:xfrm>
          <a:off x="1547664" y="2780928"/>
          <a:ext cx="6192688" cy="2286000"/>
        </p:xfrm>
        <a:graphic>
          <a:graphicData uri="http://schemas.openxmlformats.org/drawingml/2006/table">
            <a:tbl>
              <a:tblPr bandRow="1">
                <a:tableStyleId>{D27102A9-8310-4765-A935-A1911B00CA55}</a:tableStyleId>
              </a:tblPr>
              <a:tblGrid>
                <a:gridCol w="1192308">
                  <a:extLst>
                    <a:ext uri="{9D8B030D-6E8A-4147-A177-3AD203B41FA5}">
                      <a16:colId xmlns:a16="http://schemas.microsoft.com/office/drawing/2014/main" val="3875705938"/>
                    </a:ext>
                  </a:extLst>
                </a:gridCol>
                <a:gridCol w="1854700">
                  <a:extLst>
                    <a:ext uri="{9D8B030D-6E8A-4147-A177-3AD203B41FA5}">
                      <a16:colId xmlns:a16="http://schemas.microsoft.com/office/drawing/2014/main" val="3040354198"/>
                    </a:ext>
                  </a:extLst>
                </a:gridCol>
                <a:gridCol w="3145680">
                  <a:extLst>
                    <a:ext uri="{9D8B030D-6E8A-4147-A177-3AD203B41FA5}">
                      <a16:colId xmlns:a16="http://schemas.microsoft.com/office/drawing/2014/main" val="861847345"/>
                    </a:ext>
                  </a:extLst>
                </a:gridCol>
              </a:tblGrid>
              <a:tr h="424278">
                <a:tc>
                  <a:txBody>
                    <a:bodyPr/>
                    <a:lstStyle/>
                    <a:p>
                      <a:r>
                        <a:rPr lang="cs-CZ" sz="2400" dirty="0"/>
                        <a:t>Pondělí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/>
                        <a:t>10:30-12:00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/>
                        <a:t>15:30-18:00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22250106"/>
                  </a:ext>
                </a:extLst>
              </a:tr>
              <a:tr h="424278">
                <a:tc>
                  <a:txBody>
                    <a:bodyPr/>
                    <a:lstStyle/>
                    <a:p>
                      <a:r>
                        <a:rPr lang="cs-CZ" sz="2400" dirty="0"/>
                        <a:t>Úterý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400" dirty="0"/>
                        <a:t>10:30-12:00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400" dirty="0"/>
                        <a:t>16:00-18:00 </a:t>
                      </a:r>
                      <a:r>
                        <a:rPr lang="cs-CZ" sz="1800" dirty="0"/>
                        <a:t>rehabilitace</a:t>
                      </a:r>
                      <a:endParaRPr lang="cs-CZ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85567559"/>
                  </a:ext>
                </a:extLst>
              </a:tr>
              <a:tr h="424278">
                <a:tc>
                  <a:txBody>
                    <a:bodyPr/>
                    <a:lstStyle/>
                    <a:p>
                      <a:r>
                        <a:rPr lang="cs-CZ" sz="2400" dirty="0"/>
                        <a:t>Středa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400" dirty="0"/>
                        <a:t>10:30-12:00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400" dirty="0"/>
                        <a:t>15:00-18:00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16918875"/>
                  </a:ext>
                </a:extLst>
              </a:tr>
              <a:tr h="424278">
                <a:tc>
                  <a:txBody>
                    <a:bodyPr/>
                    <a:lstStyle/>
                    <a:p>
                      <a:r>
                        <a:rPr lang="cs-CZ" sz="2400" dirty="0"/>
                        <a:t>Čtvrtek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/>
                        <a:t>studijní den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400"/>
                        <a:t>14:30-17:30</a:t>
                      </a:r>
                      <a:endParaRPr lang="cs-CZ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02346644"/>
                  </a:ext>
                </a:extLst>
              </a:tr>
              <a:tr h="424278">
                <a:tc>
                  <a:txBody>
                    <a:bodyPr/>
                    <a:lstStyle/>
                    <a:p>
                      <a:r>
                        <a:rPr lang="cs-CZ" sz="2400" dirty="0"/>
                        <a:t>Pátek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400" dirty="0"/>
                        <a:t>10:30-12:00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400" dirty="0"/>
                        <a:t>15:00-18:00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63956656"/>
                  </a:ext>
                </a:extLst>
              </a:tr>
            </a:tbl>
          </a:graphicData>
        </a:graphic>
      </p:graphicFrame>
      <p:sp>
        <p:nvSpPr>
          <p:cNvPr id="9" name="Rectangle 3">
            <a:extLst>
              <a:ext uri="{FF2B5EF4-FFF2-40B4-BE49-F238E27FC236}">
                <a16:creationId xmlns:a16="http://schemas.microsoft.com/office/drawing/2014/main" id="{705A3853-D661-4D14-B09F-24390E514B13}"/>
              </a:ext>
            </a:extLst>
          </p:cNvPr>
          <p:cNvSpPr txBox="1">
            <a:spLocks noRot="1" noChangeArrowheads="1"/>
          </p:cNvSpPr>
          <p:nvPr/>
        </p:nvSpPr>
        <p:spPr bwMode="auto">
          <a:xfrm>
            <a:off x="845212" y="5733256"/>
            <a:ext cx="7759236" cy="792088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3200" kern="1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400" kern="1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 kern="1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514600" indent="-2514600" eaLnBrk="1" hangingPunct="1">
              <a:lnSpc>
                <a:spcPct val="80000"/>
              </a:lnSpc>
              <a:buFont typeface="Arial" panose="020B0604020202020204" pitchFamily="34" charset="0"/>
              <a:buNone/>
              <a:defRPr/>
            </a:pPr>
            <a:r>
              <a:rPr lang="cs-CZ" altLang="cs-CZ" sz="2400" dirty="0"/>
              <a:t>Tréninky probíhají na stadionu, ve sportovní hale,         v bazénu a sauně.</a:t>
            </a:r>
          </a:p>
        </p:txBody>
      </p:sp>
      <p:sp>
        <p:nvSpPr>
          <p:cNvPr id="7" name="Tlačítko akce: Návrat 6">
            <a:hlinkClick r:id="rId2" action="ppaction://hlinksldjump" highlightClick="1"/>
            <a:extLst>
              <a:ext uri="{FF2B5EF4-FFF2-40B4-BE49-F238E27FC236}">
                <a16:creationId xmlns:a16="http://schemas.microsoft.com/office/drawing/2014/main" id="{BD162A6D-3809-4793-BB33-36102EFDFE89}"/>
              </a:ext>
            </a:extLst>
          </p:cNvPr>
          <p:cNvSpPr/>
          <p:nvPr/>
        </p:nvSpPr>
        <p:spPr>
          <a:xfrm>
            <a:off x="8244408" y="5877272"/>
            <a:ext cx="597967" cy="504056"/>
          </a:xfrm>
          <a:prstGeom prst="actionButtonReturn">
            <a:avLst/>
          </a:prstGeom>
          <a:solidFill>
            <a:schemeClr val="tx1">
              <a:lumMod val="65000"/>
            </a:schemeClr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 spd="slow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5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mph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Scale>
                                      <p:cBhvr>
                                        <p:cTn id="10" dur="35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29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8" name="Rectangle 10">
            <a:extLst>
              <a:ext uri="{FF2B5EF4-FFF2-40B4-BE49-F238E27FC236}">
                <a16:creationId xmlns:a16="http://schemas.microsoft.com/office/drawing/2014/main" id="{432965D0-BFE9-452D-BCBE-110CC53BFD62}"/>
              </a:ext>
            </a:extLst>
          </p:cNvPr>
          <p:cNvSpPr>
            <a:spLocks noGrp="1" noRot="1" noChangeArrowheads="1"/>
          </p:cNvSpPr>
          <p:nvPr>
            <p:ph type="title" sz="quarter"/>
          </p:nvPr>
        </p:nvSpPr>
        <p:spPr>
          <a:xfrm>
            <a:off x="415925" y="260350"/>
            <a:ext cx="8332788" cy="936625"/>
          </a:xfrm>
        </p:spPr>
        <p:txBody>
          <a:bodyPr/>
          <a:lstStyle/>
          <a:p>
            <a:pPr eaLnBrk="1" hangingPunct="1">
              <a:defRPr/>
            </a:pPr>
            <a:r>
              <a:rPr lang="cs-CZ" altLang="cs-CZ" sz="3800" dirty="0"/>
              <a:t>SOUSTŘEDĚNÍ NA ŠUMAVĚ </a:t>
            </a:r>
          </a:p>
        </p:txBody>
      </p:sp>
      <p:pic>
        <p:nvPicPr>
          <p:cNvPr id="6148" name="Picture 44" descr="P1220973">
            <a:extLst>
              <a:ext uri="{FF2B5EF4-FFF2-40B4-BE49-F238E27FC236}">
                <a16:creationId xmlns:a16="http://schemas.microsoft.com/office/drawing/2014/main" id="{EDA1B62C-3A77-4194-909C-7C5C69F5839E}"/>
              </a:ext>
            </a:extLst>
          </p:cNvPr>
          <p:cNvPicPr>
            <a:picLocks noGrp="1" noChangeAspect="1" noChangeArrowheads="1"/>
          </p:cNvPicPr>
          <p:nvPr>
            <p:ph sz="quarter" idx="4"/>
          </p:nvPr>
        </p:nvPicPr>
        <p:blipFill rotWithShape="1"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</a:blip>
          <a:srcRect l="-421" t="6878" r="6466" b="-1121"/>
          <a:stretch/>
        </p:blipFill>
        <p:spPr>
          <a:xfrm>
            <a:off x="4572000" y="4013797"/>
            <a:ext cx="4176000" cy="2583556"/>
          </a:xfrm>
        </p:spPr>
      </p:pic>
      <p:pic>
        <p:nvPicPr>
          <p:cNvPr id="6150" name="Zástupný symbol pro obsah 2">
            <a:extLst>
              <a:ext uri="{FF2B5EF4-FFF2-40B4-BE49-F238E27FC236}">
                <a16:creationId xmlns:a16="http://schemas.microsoft.com/office/drawing/2014/main" id="{0D3AA0DA-DF1C-4D82-8F8F-247A9D8A7983}"/>
              </a:ext>
            </a:extLst>
          </p:cNvPr>
          <p:cNvPicPr>
            <a:picLocks noGrp="1" noChangeAspect="1"/>
          </p:cNvPicPr>
          <p:nvPr>
            <p:ph sz="quarter" idx="2"/>
          </p:nvPr>
        </p:nvPicPr>
        <p:blipFill rotWithShape="1"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</a:blip>
          <a:srcRect l="5254" t="10019" r="2822" b="15382"/>
          <a:stretch/>
        </p:blipFill>
        <p:spPr>
          <a:xfrm>
            <a:off x="415815" y="1456660"/>
            <a:ext cx="4082425" cy="2456774"/>
          </a:xfrm>
        </p:spPr>
      </p:pic>
      <p:pic>
        <p:nvPicPr>
          <p:cNvPr id="6152" name="Zástupný symbol pro obsah 5">
            <a:extLst>
              <a:ext uri="{FF2B5EF4-FFF2-40B4-BE49-F238E27FC236}">
                <a16:creationId xmlns:a16="http://schemas.microsoft.com/office/drawing/2014/main" id="{EF169342-1DA2-4E6E-967B-23A2DA3A3E2E}"/>
              </a:ext>
            </a:extLst>
          </p:cNvPr>
          <p:cNvPicPr>
            <a:picLocks noGrp="1" noChangeAspect="1"/>
          </p:cNvPicPr>
          <p:nvPr>
            <p:ph sz="quarter" idx="3"/>
          </p:nvPr>
        </p:nvPicPr>
        <p:blipFill rotWithShape="1">
          <a:blip r:embed="rId4">
            <a:duotone>
              <a:prstClr val="black"/>
              <a:schemeClr val="tx2">
                <a:tint val="45000"/>
                <a:satMod val="400000"/>
              </a:schemeClr>
            </a:duotone>
          </a:blip>
          <a:srcRect t="7565" b="7047"/>
          <a:stretch/>
        </p:blipFill>
        <p:spPr>
          <a:xfrm>
            <a:off x="415815" y="3984973"/>
            <a:ext cx="4082425" cy="2612379"/>
          </a:xfrm>
        </p:spPr>
      </p:pic>
      <p:pic>
        <p:nvPicPr>
          <p:cNvPr id="6154" name="Zástupný symbol pro obsah 8">
            <a:extLst>
              <a:ext uri="{FF2B5EF4-FFF2-40B4-BE49-F238E27FC236}">
                <a16:creationId xmlns:a16="http://schemas.microsoft.com/office/drawing/2014/main" id="{094B1C1D-EFF8-43D3-91F9-8A3F91E6EFC7}"/>
              </a:ext>
            </a:extLst>
          </p:cNvPr>
          <p:cNvPicPr>
            <a:picLocks noGrp="1" noChangeAspect="1"/>
          </p:cNvPicPr>
          <p:nvPr>
            <p:ph sz="quarter" idx="1"/>
          </p:nvPr>
        </p:nvPicPr>
        <p:blipFill rotWithShape="1">
          <a:blip r:embed="rId5">
            <a:duotone>
              <a:prstClr val="black"/>
              <a:schemeClr val="tx2">
                <a:tint val="45000"/>
                <a:satMod val="400000"/>
              </a:schemeClr>
            </a:duotone>
          </a:blip>
          <a:srcRect l="12465" t="10728" r="7705" b="16212"/>
          <a:stretch/>
        </p:blipFill>
        <p:spPr>
          <a:xfrm>
            <a:off x="4572464" y="1452340"/>
            <a:ext cx="4176000" cy="2480716"/>
          </a:xfrm>
        </p:spPr>
      </p:pic>
      <p:sp>
        <p:nvSpPr>
          <p:cNvPr id="6147" name="Text Box 42">
            <a:extLst>
              <a:ext uri="{FF2B5EF4-FFF2-40B4-BE49-F238E27FC236}">
                <a16:creationId xmlns:a16="http://schemas.microsoft.com/office/drawing/2014/main" id="{11BFAC2A-EFE5-4BA7-9EF5-24723DB0F5F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21063" y="3651250"/>
            <a:ext cx="2449512" cy="585788"/>
          </a:xfrm>
          <a:prstGeom prst="rect">
            <a:avLst/>
          </a:prstGeom>
          <a:ln/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lang="cs-CZ" altLang="cs-CZ" dirty="0">
                <a:solidFill>
                  <a:schemeClr val="tx1">
                    <a:lumMod val="95000"/>
                  </a:schemeClr>
                </a:solidFill>
              </a:rPr>
              <a:t>TURISTIKA</a:t>
            </a:r>
          </a:p>
        </p:txBody>
      </p:sp>
    </p:spTree>
  </p:cSld>
  <p:clrMapOvr>
    <a:masterClrMapping/>
  </p:clrMapOvr>
  <p:transition advTm="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8" name="Rectangle 10">
            <a:extLst>
              <a:ext uri="{FF2B5EF4-FFF2-40B4-BE49-F238E27FC236}">
                <a16:creationId xmlns:a16="http://schemas.microsoft.com/office/drawing/2014/main" id="{432965D0-BFE9-452D-BCBE-110CC53BFD62}"/>
              </a:ext>
            </a:extLst>
          </p:cNvPr>
          <p:cNvSpPr>
            <a:spLocks noGrp="1" noRot="1" noChangeArrowheads="1"/>
          </p:cNvSpPr>
          <p:nvPr>
            <p:ph type="title" sz="quarter"/>
          </p:nvPr>
        </p:nvSpPr>
        <p:spPr>
          <a:xfrm>
            <a:off x="415925" y="260350"/>
            <a:ext cx="8332788" cy="936625"/>
          </a:xfrm>
        </p:spPr>
        <p:txBody>
          <a:bodyPr/>
          <a:lstStyle/>
          <a:p>
            <a:pPr eaLnBrk="1" hangingPunct="1">
              <a:defRPr/>
            </a:pPr>
            <a:r>
              <a:rPr lang="cs-CZ" altLang="cs-CZ" sz="3600" dirty="0"/>
              <a:t>SOUSTŘEDĚNÍ NA ŠUMAVĚ </a:t>
            </a:r>
          </a:p>
        </p:txBody>
      </p:sp>
      <p:pic>
        <p:nvPicPr>
          <p:cNvPr id="6148" name="Picture 44" descr="P1220973">
            <a:extLst>
              <a:ext uri="{FF2B5EF4-FFF2-40B4-BE49-F238E27FC236}">
                <a16:creationId xmlns:a16="http://schemas.microsoft.com/office/drawing/2014/main" id="{EDA1B62C-3A77-4194-909C-7C5C69F5839E}"/>
              </a:ext>
            </a:extLst>
          </p:cNvPr>
          <p:cNvPicPr>
            <a:picLocks noGrp="1" noChangeAspect="1" noChangeArrowheads="1"/>
          </p:cNvPicPr>
          <p:nvPr>
            <p:ph sz="quarter" idx="4"/>
          </p:nvPr>
        </p:nvPicPr>
        <p:blipFill rotWithShape="1"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</a:blip>
          <a:srcRect l="-421" t="6878" r="6466" b="-1121"/>
          <a:stretch/>
        </p:blipFill>
        <p:spPr>
          <a:xfrm>
            <a:off x="4572000" y="4013797"/>
            <a:ext cx="4176000" cy="2583556"/>
          </a:xfrm>
        </p:spPr>
      </p:pic>
      <p:pic>
        <p:nvPicPr>
          <p:cNvPr id="6150" name="Zástupný symbol pro obsah 2">
            <a:extLst>
              <a:ext uri="{FF2B5EF4-FFF2-40B4-BE49-F238E27FC236}">
                <a16:creationId xmlns:a16="http://schemas.microsoft.com/office/drawing/2014/main" id="{0D3AA0DA-DF1C-4D82-8F8F-247A9D8A7983}"/>
              </a:ext>
            </a:extLst>
          </p:cNvPr>
          <p:cNvPicPr>
            <a:picLocks noGrp="1" noChangeAspect="1"/>
          </p:cNvPicPr>
          <p:nvPr>
            <p:ph sz="quarter" idx="2"/>
          </p:nvPr>
        </p:nvPicPr>
        <p:blipFill rotWithShape="1"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</a:blip>
          <a:srcRect l="5254" t="10019" r="2822" b="15382"/>
          <a:stretch/>
        </p:blipFill>
        <p:spPr>
          <a:xfrm>
            <a:off x="415815" y="1456660"/>
            <a:ext cx="4082425" cy="2456774"/>
          </a:xfrm>
        </p:spPr>
      </p:pic>
      <p:pic>
        <p:nvPicPr>
          <p:cNvPr id="6154" name="Zástupný symbol pro obsah 8">
            <a:extLst>
              <a:ext uri="{FF2B5EF4-FFF2-40B4-BE49-F238E27FC236}">
                <a16:creationId xmlns:a16="http://schemas.microsoft.com/office/drawing/2014/main" id="{094B1C1D-EFF8-43D3-91F9-8A3F91E6EFC7}"/>
              </a:ext>
            </a:extLst>
          </p:cNvPr>
          <p:cNvPicPr>
            <a:picLocks noGrp="1" noChangeAspect="1"/>
          </p:cNvPicPr>
          <p:nvPr>
            <p:ph sz="quarter" idx="1"/>
          </p:nvPr>
        </p:nvPicPr>
        <p:blipFill rotWithShape="1">
          <a:blip r:embed="rId4">
            <a:duotone>
              <a:prstClr val="black"/>
              <a:schemeClr val="tx2">
                <a:tint val="45000"/>
                <a:satMod val="400000"/>
              </a:schemeClr>
            </a:duotone>
          </a:blip>
          <a:srcRect l="12465" t="10728" r="7705" b="16212"/>
          <a:stretch/>
        </p:blipFill>
        <p:spPr>
          <a:xfrm>
            <a:off x="4572464" y="1452340"/>
            <a:ext cx="4176000" cy="2480716"/>
          </a:xfrm>
        </p:spPr>
      </p:pic>
      <p:sp>
        <p:nvSpPr>
          <p:cNvPr id="6147" name="Text Box 42">
            <a:extLst>
              <a:ext uri="{FF2B5EF4-FFF2-40B4-BE49-F238E27FC236}">
                <a16:creationId xmlns:a16="http://schemas.microsoft.com/office/drawing/2014/main" id="{11BFAC2A-EFE5-4BA7-9EF5-24723DB0F5F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3529" y="6011564"/>
            <a:ext cx="8568952" cy="585788"/>
          </a:xfrm>
          <a:prstGeom prst="rect">
            <a:avLst/>
          </a:prstGeom>
          <a:ln/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lang="cs-CZ" altLang="cs-CZ" dirty="0">
                <a:solidFill>
                  <a:schemeClr val="tx1">
                    <a:lumMod val="95000"/>
                  </a:schemeClr>
                </a:solidFill>
              </a:rPr>
              <a:t>NA SJEZDOVCE</a:t>
            </a:r>
          </a:p>
        </p:txBody>
      </p:sp>
      <p:pic>
        <p:nvPicPr>
          <p:cNvPr id="6152" name="Zástupný symbol pro obsah 5">
            <a:extLst>
              <a:ext uri="{FF2B5EF4-FFF2-40B4-BE49-F238E27FC236}">
                <a16:creationId xmlns:a16="http://schemas.microsoft.com/office/drawing/2014/main" id="{EF169342-1DA2-4E6E-967B-23A2DA3A3E2E}"/>
              </a:ext>
            </a:extLst>
          </p:cNvPr>
          <p:cNvPicPr>
            <a:picLocks noGrp="1" noChangeAspect="1"/>
          </p:cNvPicPr>
          <p:nvPr>
            <p:ph sz="quarter" idx="3"/>
          </p:nvPr>
        </p:nvPicPr>
        <p:blipFill rotWithShape="1">
          <a:blip r:embed="rId5"/>
          <a:srcRect t="7565" b="7047"/>
          <a:stretch/>
        </p:blipFill>
        <p:spPr>
          <a:xfrm>
            <a:off x="323528" y="414857"/>
            <a:ext cx="8536242" cy="5462415"/>
          </a:xfrm>
        </p:spPr>
      </p:pic>
    </p:spTree>
    <p:extLst>
      <p:ext uri="{BB962C8B-B14F-4D97-AF65-F5344CB8AC3E}">
        <p14:creationId xmlns:p14="http://schemas.microsoft.com/office/powerpoint/2010/main" val="25710733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Tm="2000">
        <p159:morph option="byObject"/>
      </p:transition>
    </mc:Choice>
    <mc:Fallback xmlns="">
      <p:transition spd="slow" advTm="2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8" name="Rectangle 10">
            <a:extLst>
              <a:ext uri="{FF2B5EF4-FFF2-40B4-BE49-F238E27FC236}">
                <a16:creationId xmlns:a16="http://schemas.microsoft.com/office/drawing/2014/main" id="{432965D0-BFE9-452D-BCBE-110CC53BFD62}"/>
              </a:ext>
            </a:extLst>
          </p:cNvPr>
          <p:cNvSpPr>
            <a:spLocks noGrp="1" noRot="1" noChangeArrowheads="1"/>
          </p:cNvSpPr>
          <p:nvPr>
            <p:ph type="title" sz="quarter"/>
          </p:nvPr>
        </p:nvSpPr>
        <p:spPr>
          <a:xfrm>
            <a:off x="415925" y="260350"/>
            <a:ext cx="8332788" cy="936625"/>
          </a:xfrm>
        </p:spPr>
        <p:txBody>
          <a:bodyPr/>
          <a:lstStyle/>
          <a:p>
            <a:pPr eaLnBrk="1" hangingPunct="1">
              <a:defRPr/>
            </a:pPr>
            <a:r>
              <a:rPr lang="cs-CZ" altLang="cs-CZ" sz="3800" dirty="0"/>
              <a:t>SOUSTŘEDĚNÍ NA ŠUMAVĚ </a:t>
            </a:r>
          </a:p>
        </p:txBody>
      </p:sp>
      <p:pic>
        <p:nvPicPr>
          <p:cNvPr id="6148" name="Picture 44" descr="P1220973">
            <a:extLst>
              <a:ext uri="{FF2B5EF4-FFF2-40B4-BE49-F238E27FC236}">
                <a16:creationId xmlns:a16="http://schemas.microsoft.com/office/drawing/2014/main" id="{EDA1B62C-3A77-4194-909C-7C5C69F5839E}"/>
              </a:ext>
            </a:extLst>
          </p:cNvPr>
          <p:cNvPicPr>
            <a:picLocks noGrp="1" noChangeAspect="1" noChangeArrowheads="1"/>
          </p:cNvPicPr>
          <p:nvPr>
            <p:ph sz="quarter" idx="4"/>
          </p:nvPr>
        </p:nvPicPr>
        <p:blipFill rotWithShape="1"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</a:blip>
          <a:srcRect l="-421" t="6878" r="6466" b="-1121"/>
          <a:stretch/>
        </p:blipFill>
        <p:spPr>
          <a:xfrm>
            <a:off x="4572000" y="4013797"/>
            <a:ext cx="4176000" cy="2583556"/>
          </a:xfrm>
        </p:spPr>
      </p:pic>
      <p:pic>
        <p:nvPicPr>
          <p:cNvPr id="6150" name="Zástupný symbol pro obsah 2">
            <a:extLst>
              <a:ext uri="{FF2B5EF4-FFF2-40B4-BE49-F238E27FC236}">
                <a16:creationId xmlns:a16="http://schemas.microsoft.com/office/drawing/2014/main" id="{0D3AA0DA-DF1C-4D82-8F8F-247A9D8A7983}"/>
              </a:ext>
            </a:extLst>
          </p:cNvPr>
          <p:cNvPicPr>
            <a:picLocks noGrp="1" noChangeAspect="1"/>
          </p:cNvPicPr>
          <p:nvPr>
            <p:ph sz="quarter" idx="2"/>
          </p:nvPr>
        </p:nvPicPr>
        <p:blipFill rotWithShape="1"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</a:blip>
          <a:srcRect l="5254" t="10019" r="2822" b="15382"/>
          <a:stretch/>
        </p:blipFill>
        <p:spPr>
          <a:xfrm>
            <a:off x="415815" y="1456660"/>
            <a:ext cx="4082425" cy="2456774"/>
          </a:xfrm>
        </p:spPr>
      </p:pic>
      <p:pic>
        <p:nvPicPr>
          <p:cNvPr id="6152" name="Zástupný symbol pro obsah 5">
            <a:extLst>
              <a:ext uri="{FF2B5EF4-FFF2-40B4-BE49-F238E27FC236}">
                <a16:creationId xmlns:a16="http://schemas.microsoft.com/office/drawing/2014/main" id="{EF169342-1DA2-4E6E-967B-23A2DA3A3E2E}"/>
              </a:ext>
            </a:extLst>
          </p:cNvPr>
          <p:cNvPicPr>
            <a:picLocks noGrp="1" noChangeAspect="1"/>
          </p:cNvPicPr>
          <p:nvPr>
            <p:ph sz="quarter" idx="3"/>
          </p:nvPr>
        </p:nvPicPr>
        <p:blipFill rotWithShape="1">
          <a:blip r:embed="rId4"/>
          <a:srcRect t="7565" b="7047"/>
          <a:stretch/>
        </p:blipFill>
        <p:spPr>
          <a:xfrm>
            <a:off x="415815" y="3984973"/>
            <a:ext cx="4082425" cy="2612379"/>
          </a:xfrm>
        </p:spPr>
      </p:pic>
      <p:pic>
        <p:nvPicPr>
          <p:cNvPr id="6154" name="Zástupný symbol pro obsah 8">
            <a:extLst>
              <a:ext uri="{FF2B5EF4-FFF2-40B4-BE49-F238E27FC236}">
                <a16:creationId xmlns:a16="http://schemas.microsoft.com/office/drawing/2014/main" id="{094B1C1D-EFF8-43D3-91F9-8A3F91E6EFC7}"/>
              </a:ext>
            </a:extLst>
          </p:cNvPr>
          <p:cNvPicPr>
            <a:picLocks noGrp="1" noChangeAspect="1"/>
          </p:cNvPicPr>
          <p:nvPr>
            <p:ph sz="quarter" idx="1"/>
          </p:nvPr>
        </p:nvPicPr>
        <p:blipFill rotWithShape="1">
          <a:blip r:embed="rId5">
            <a:duotone>
              <a:prstClr val="black"/>
              <a:schemeClr val="tx2">
                <a:tint val="45000"/>
                <a:satMod val="400000"/>
              </a:schemeClr>
            </a:duotone>
          </a:blip>
          <a:srcRect l="12465" t="10728" r="7705" b="16212"/>
          <a:stretch/>
        </p:blipFill>
        <p:spPr>
          <a:xfrm>
            <a:off x="4572464" y="1452340"/>
            <a:ext cx="4176000" cy="2480716"/>
          </a:xfrm>
        </p:spPr>
      </p:pic>
      <p:sp>
        <p:nvSpPr>
          <p:cNvPr id="6147" name="Text Box 42">
            <a:extLst>
              <a:ext uri="{FF2B5EF4-FFF2-40B4-BE49-F238E27FC236}">
                <a16:creationId xmlns:a16="http://schemas.microsoft.com/office/drawing/2014/main" id="{11BFAC2A-EFE5-4BA7-9EF5-24723DB0F5F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7442" y="6093296"/>
            <a:ext cx="3239169" cy="400110"/>
          </a:xfrm>
          <a:prstGeom prst="rect">
            <a:avLst/>
          </a:prstGeom>
          <a:ln/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lang="cs-CZ" altLang="cs-CZ" sz="2000" dirty="0">
                <a:solidFill>
                  <a:schemeClr val="tx1">
                    <a:lumMod val="95000"/>
                  </a:schemeClr>
                </a:solidFill>
              </a:rPr>
              <a:t>NA SJEZDOVCE</a:t>
            </a:r>
          </a:p>
        </p:txBody>
      </p:sp>
    </p:spTree>
    <p:extLst>
      <p:ext uri="{BB962C8B-B14F-4D97-AF65-F5344CB8AC3E}">
        <p14:creationId xmlns:p14="http://schemas.microsoft.com/office/powerpoint/2010/main" val="24871065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Tm="1000">
        <p159:morph option="byObject"/>
      </p:transition>
    </mc:Choice>
    <mc:Fallback xmlns="">
      <p:transition spd="slow" advTm="1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8" name="Rectangle 10">
            <a:extLst>
              <a:ext uri="{FF2B5EF4-FFF2-40B4-BE49-F238E27FC236}">
                <a16:creationId xmlns:a16="http://schemas.microsoft.com/office/drawing/2014/main" id="{432965D0-BFE9-452D-BCBE-110CC53BFD62}"/>
              </a:ext>
            </a:extLst>
          </p:cNvPr>
          <p:cNvSpPr>
            <a:spLocks noGrp="1" noRot="1" noChangeArrowheads="1"/>
          </p:cNvSpPr>
          <p:nvPr>
            <p:ph type="title" sz="quarter"/>
          </p:nvPr>
        </p:nvSpPr>
        <p:spPr>
          <a:xfrm>
            <a:off x="415925" y="548159"/>
            <a:ext cx="8332788" cy="936625"/>
          </a:xfrm>
        </p:spPr>
        <p:txBody>
          <a:bodyPr/>
          <a:lstStyle/>
          <a:p>
            <a:pPr eaLnBrk="1" hangingPunct="1">
              <a:defRPr/>
            </a:pPr>
            <a:r>
              <a:rPr lang="cs-CZ" altLang="cs-CZ" sz="3800" dirty="0"/>
              <a:t>SOUSTŘEDĚNÍ NA ŠUMAVĚ </a:t>
            </a:r>
          </a:p>
        </p:txBody>
      </p:sp>
      <p:pic>
        <p:nvPicPr>
          <p:cNvPr id="6150" name="Zástupný symbol pro obsah 2">
            <a:extLst>
              <a:ext uri="{FF2B5EF4-FFF2-40B4-BE49-F238E27FC236}">
                <a16:creationId xmlns:a16="http://schemas.microsoft.com/office/drawing/2014/main" id="{0D3AA0DA-DF1C-4D82-8F8F-247A9D8A7983}"/>
              </a:ext>
            </a:extLst>
          </p:cNvPr>
          <p:cNvPicPr>
            <a:picLocks noGrp="1" noChangeAspect="1"/>
          </p:cNvPicPr>
          <p:nvPr>
            <p:ph sz="quarter" idx="2"/>
          </p:nvPr>
        </p:nvPicPr>
        <p:blipFill rotWithShape="1"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</a:blip>
          <a:srcRect l="5254" t="10019" r="2822" b="15382"/>
          <a:stretch/>
        </p:blipFill>
        <p:spPr>
          <a:xfrm>
            <a:off x="415815" y="1456660"/>
            <a:ext cx="4082425" cy="2456774"/>
          </a:xfrm>
        </p:spPr>
      </p:pic>
      <p:pic>
        <p:nvPicPr>
          <p:cNvPr id="6152" name="Zástupný symbol pro obsah 5">
            <a:extLst>
              <a:ext uri="{FF2B5EF4-FFF2-40B4-BE49-F238E27FC236}">
                <a16:creationId xmlns:a16="http://schemas.microsoft.com/office/drawing/2014/main" id="{EF169342-1DA2-4E6E-967B-23A2DA3A3E2E}"/>
              </a:ext>
            </a:extLst>
          </p:cNvPr>
          <p:cNvPicPr>
            <a:picLocks noGrp="1" noChangeAspect="1"/>
          </p:cNvPicPr>
          <p:nvPr>
            <p:ph sz="quarter" idx="3"/>
          </p:nvPr>
        </p:nvPicPr>
        <p:blipFill rotWithShape="1"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</a:blip>
          <a:srcRect t="7565" b="7047"/>
          <a:stretch/>
        </p:blipFill>
        <p:spPr>
          <a:xfrm>
            <a:off x="415815" y="3984973"/>
            <a:ext cx="4082425" cy="2612379"/>
          </a:xfrm>
        </p:spPr>
      </p:pic>
      <p:pic>
        <p:nvPicPr>
          <p:cNvPr id="6154" name="Zástupný symbol pro obsah 8">
            <a:extLst>
              <a:ext uri="{FF2B5EF4-FFF2-40B4-BE49-F238E27FC236}">
                <a16:creationId xmlns:a16="http://schemas.microsoft.com/office/drawing/2014/main" id="{094B1C1D-EFF8-43D3-91F9-8A3F91E6EFC7}"/>
              </a:ext>
            </a:extLst>
          </p:cNvPr>
          <p:cNvPicPr>
            <a:picLocks noGrp="1" noChangeAspect="1"/>
          </p:cNvPicPr>
          <p:nvPr>
            <p:ph sz="quarter" idx="1"/>
          </p:nvPr>
        </p:nvPicPr>
        <p:blipFill rotWithShape="1">
          <a:blip r:embed="rId4">
            <a:duotone>
              <a:prstClr val="black"/>
              <a:schemeClr val="tx2">
                <a:tint val="45000"/>
                <a:satMod val="400000"/>
              </a:schemeClr>
            </a:duotone>
          </a:blip>
          <a:srcRect l="12465" t="10728" r="7705" b="16212"/>
          <a:stretch/>
        </p:blipFill>
        <p:spPr>
          <a:xfrm>
            <a:off x="4572464" y="1452340"/>
            <a:ext cx="4176000" cy="2480716"/>
          </a:xfrm>
        </p:spPr>
      </p:pic>
      <p:sp>
        <p:nvSpPr>
          <p:cNvPr id="6147" name="Text Box 42">
            <a:extLst>
              <a:ext uri="{FF2B5EF4-FFF2-40B4-BE49-F238E27FC236}">
                <a16:creationId xmlns:a16="http://schemas.microsoft.com/office/drawing/2014/main" id="{11BFAC2A-EFE5-4BA7-9EF5-24723DB0F5F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7442" y="6093296"/>
            <a:ext cx="3239169" cy="400110"/>
          </a:xfrm>
          <a:prstGeom prst="rect">
            <a:avLst/>
          </a:prstGeom>
          <a:ln/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lang="cs-CZ" altLang="cs-CZ" sz="2000" dirty="0">
                <a:solidFill>
                  <a:schemeClr val="tx1">
                    <a:lumMod val="95000"/>
                  </a:schemeClr>
                </a:solidFill>
              </a:rPr>
              <a:t>NA SJEZDOVCE</a:t>
            </a:r>
          </a:p>
        </p:txBody>
      </p:sp>
      <p:sp>
        <p:nvSpPr>
          <p:cNvPr id="8" name="Text Box 42">
            <a:extLst>
              <a:ext uri="{FF2B5EF4-FFF2-40B4-BE49-F238E27FC236}">
                <a16:creationId xmlns:a16="http://schemas.microsoft.com/office/drawing/2014/main" id="{7AF463CB-A7E0-47C1-A618-20E08FD03FA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9891" y="6000457"/>
            <a:ext cx="8568952" cy="585788"/>
          </a:xfrm>
          <a:prstGeom prst="rect">
            <a:avLst/>
          </a:prstGeom>
          <a:ln/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lang="cs-CZ" altLang="cs-CZ" dirty="0">
                <a:solidFill>
                  <a:schemeClr val="tx1">
                    <a:lumMod val="95000"/>
                  </a:schemeClr>
                </a:solidFill>
              </a:rPr>
              <a:t>PŘI ŠTAFETÁCH</a:t>
            </a:r>
          </a:p>
        </p:txBody>
      </p:sp>
      <p:pic>
        <p:nvPicPr>
          <p:cNvPr id="6148" name="Picture 44" descr="P1220973">
            <a:extLst>
              <a:ext uri="{FF2B5EF4-FFF2-40B4-BE49-F238E27FC236}">
                <a16:creationId xmlns:a16="http://schemas.microsoft.com/office/drawing/2014/main" id="{EDA1B62C-3A77-4194-909C-7C5C69F5839E}"/>
              </a:ext>
            </a:extLst>
          </p:cNvPr>
          <p:cNvPicPr>
            <a:picLocks noGrp="1" noChangeAspect="1" noChangeArrowheads="1"/>
          </p:cNvPicPr>
          <p:nvPr>
            <p:ph sz="quarter" idx="4"/>
          </p:nvPr>
        </p:nvPicPr>
        <p:blipFill rotWithShape="1">
          <a:blip r:embed="rId5"/>
          <a:srcRect l="-421" t="6878" r="6466" b="-1121"/>
          <a:stretch/>
        </p:blipFill>
        <p:spPr>
          <a:xfrm>
            <a:off x="237928" y="629072"/>
            <a:ext cx="8713687" cy="5390876"/>
          </a:xfrm>
        </p:spPr>
      </p:pic>
    </p:spTree>
    <p:extLst>
      <p:ext uri="{BB962C8B-B14F-4D97-AF65-F5344CB8AC3E}">
        <p14:creationId xmlns:p14="http://schemas.microsoft.com/office/powerpoint/2010/main" val="315846086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Tm="2000">
        <p159:morph option="byObject"/>
      </p:transition>
    </mc:Choice>
    <mc:Fallback xmlns="">
      <p:transition spd="slow" advTm="2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8" name="Rectangle 10">
            <a:extLst>
              <a:ext uri="{FF2B5EF4-FFF2-40B4-BE49-F238E27FC236}">
                <a16:creationId xmlns:a16="http://schemas.microsoft.com/office/drawing/2014/main" id="{432965D0-BFE9-452D-BCBE-110CC53BFD62}"/>
              </a:ext>
            </a:extLst>
          </p:cNvPr>
          <p:cNvSpPr>
            <a:spLocks noGrp="1" noRot="1" noChangeArrowheads="1"/>
          </p:cNvSpPr>
          <p:nvPr>
            <p:ph type="title" sz="quarter"/>
          </p:nvPr>
        </p:nvSpPr>
        <p:spPr>
          <a:xfrm>
            <a:off x="415925" y="260350"/>
            <a:ext cx="8332788" cy="936625"/>
          </a:xfrm>
        </p:spPr>
        <p:txBody>
          <a:bodyPr/>
          <a:lstStyle/>
          <a:p>
            <a:pPr eaLnBrk="1" hangingPunct="1">
              <a:defRPr/>
            </a:pPr>
            <a:r>
              <a:rPr lang="cs-CZ" altLang="cs-CZ" sz="3800" dirty="0"/>
              <a:t>SOUSTŘEDĚNÍ NA ŠUMAVĚ </a:t>
            </a:r>
          </a:p>
        </p:txBody>
      </p:sp>
      <p:pic>
        <p:nvPicPr>
          <p:cNvPr id="6148" name="Picture 44" descr="P1220973">
            <a:extLst>
              <a:ext uri="{FF2B5EF4-FFF2-40B4-BE49-F238E27FC236}">
                <a16:creationId xmlns:a16="http://schemas.microsoft.com/office/drawing/2014/main" id="{EDA1B62C-3A77-4194-909C-7C5C69F5839E}"/>
              </a:ext>
            </a:extLst>
          </p:cNvPr>
          <p:cNvPicPr>
            <a:picLocks noGrp="1" noChangeAspect="1" noChangeArrowheads="1"/>
          </p:cNvPicPr>
          <p:nvPr>
            <p:ph sz="quarter" idx="4"/>
          </p:nvPr>
        </p:nvPicPr>
        <p:blipFill rotWithShape="1">
          <a:blip r:embed="rId2"/>
          <a:srcRect l="-421" t="6878" r="6466" b="-1121"/>
          <a:stretch/>
        </p:blipFill>
        <p:spPr>
          <a:xfrm>
            <a:off x="4572000" y="4013797"/>
            <a:ext cx="4176000" cy="2583556"/>
          </a:xfrm>
        </p:spPr>
      </p:pic>
      <p:pic>
        <p:nvPicPr>
          <p:cNvPr id="6150" name="Zástupný symbol pro obsah 2">
            <a:extLst>
              <a:ext uri="{FF2B5EF4-FFF2-40B4-BE49-F238E27FC236}">
                <a16:creationId xmlns:a16="http://schemas.microsoft.com/office/drawing/2014/main" id="{0D3AA0DA-DF1C-4D82-8F8F-247A9D8A7983}"/>
              </a:ext>
            </a:extLst>
          </p:cNvPr>
          <p:cNvPicPr>
            <a:picLocks noGrp="1" noChangeAspect="1"/>
          </p:cNvPicPr>
          <p:nvPr>
            <p:ph sz="quarter" idx="2"/>
          </p:nvPr>
        </p:nvPicPr>
        <p:blipFill rotWithShape="1"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</a:blip>
          <a:srcRect l="5254" t="10019" r="2822" b="15382"/>
          <a:stretch/>
        </p:blipFill>
        <p:spPr>
          <a:xfrm>
            <a:off x="415815" y="1456660"/>
            <a:ext cx="4082425" cy="2456774"/>
          </a:xfrm>
        </p:spPr>
      </p:pic>
      <p:pic>
        <p:nvPicPr>
          <p:cNvPr id="6152" name="Zástupný symbol pro obsah 5">
            <a:extLst>
              <a:ext uri="{FF2B5EF4-FFF2-40B4-BE49-F238E27FC236}">
                <a16:creationId xmlns:a16="http://schemas.microsoft.com/office/drawing/2014/main" id="{EF169342-1DA2-4E6E-967B-23A2DA3A3E2E}"/>
              </a:ext>
            </a:extLst>
          </p:cNvPr>
          <p:cNvPicPr>
            <a:picLocks noGrp="1" noChangeAspect="1"/>
          </p:cNvPicPr>
          <p:nvPr>
            <p:ph sz="quarter" idx="3"/>
          </p:nvPr>
        </p:nvPicPr>
        <p:blipFill rotWithShape="1">
          <a:blip r:embed="rId4"/>
          <a:srcRect t="7565" b="7047"/>
          <a:stretch/>
        </p:blipFill>
        <p:spPr>
          <a:xfrm>
            <a:off x="415815" y="3984973"/>
            <a:ext cx="4082425" cy="2612379"/>
          </a:xfrm>
        </p:spPr>
      </p:pic>
      <p:pic>
        <p:nvPicPr>
          <p:cNvPr id="6154" name="Zástupný symbol pro obsah 8">
            <a:extLst>
              <a:ext uri="{FF2B5EF4-FFF2-40B4-BE49-F238E27FC236}">
                <a16:creationId xmlns:a16="http://schemas.microsoft.com/office/drawing/2014/main" id="{094B1C1D-EFF8-43D3-91F9-8A3F91E6EFC7}"/>
              </a:ext>
            </a:extLst>
          </p:cNvPr>
          <p:cNvPicPr>
            <a:picLocks noGrp="1" noChangeAspect="1"/>
          </p:cNvPicPr>
          <p:nvPr>
            <p:ph sz="quarter" idx="1"/>
          </p:nvPr>
        </p:nvPicPr>
        <p:blipFill rotWithShape="1">
          <a:blip r:embed="rId5">
            <a:duotone>
              <a:prstClr val="black"/>
              <a:schemeClr val="tx2">
                <a:tint val="45000"/>
                <a:satMod val="400000"/>
              </a:schemeClr>
            </a:duotone>
          </a:blip>
          <a:srcRect l="12465" t="10728" r="7705" b="16212"/>
          <a:stretch/>
        </p:blipFill>
        <p:spPr>
          <a:xfrm>
            <a:off x="4572464" y="1452340"/>
            <a:ext cx="4176000" cy="2480716"/>
          </a:xfrm>
        </p:spPr>
      </p:pic>
      <p:sp>
        <p:nvSpPr>
          <p:cNvPr id="6147" name="Text Box 42">
            <a:extLst>
              <a:ext uri="{FF2B5EF4-FFF2-40B4-BE49-F238E27FC236}">
                <a16:creationId xmlns:a16="http://schemas.microsoft.com/office/drawing/2014/main" id="{11BFAC2A-EFE5-4BA7-9EF5-24723DB0F5F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7442" y="6093296"/>
            <a:ext cx="3239169" cy="400110"/>
          </a:xfrm>
          <a:prstGeom prst="rect">
            <a:avLst/>
          </a:prstGeom>
          <a:ln/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lang="cs-CZ" altLang="cs-CZ" sz="2000" dirty="0">
                <a:solidFill>
                  <a:schemeClr val="tx1">
                    <a:lumMod val="95000"/>
                  </a:schemeClr>
                </a:solidFill>
              </a:rPr>
              <a:t>NA SJEZDOVCE</a:t>
            </a:r>
          </a:p>
        </p:txBody>
      </p:sp>
      <p:sp>
        <p:nvSpPr>
          <p:cNvPr id="8" name="Text Box 42">
            <a:extLst>
              <a:ext uri="{FF2B5EF4-FFF2-40B4-BE49-F238E27FC236}">
                <a16:creationId xmlns:a16="http://schemas.microsoft.com/office/drawing/2014/main" id="{3908D4F4-2D08-4587-A7D0-46B60E1CF66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67389" y="6053226"/>
            <a:ext cx="3239169" cy="400110"/>
          </a:xfrm>
          <a:prstGeom prst="rect">
            <a:avLst/>
          </a:prstGeom>
          <a:ln/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lang="cs-CZ" altLang="cs-CZ" sz="2000" dirty="0">
                <a:solidFill>
                  <a:schemeClr val="tx1">
                    <a:lumMod val="95000"/>
                  </a:schemeClr>
                </a:solidFill>
              </a:rPr>
              <a:t>PŘI ŠTAFETÁCH</a:t>
            </a:r>
          </a:p>
        </p:txBody>
      </p:sp>
    </p:spTree>
    <p:extLst>
      <p:ext uri="{BB962C8B-B14F-4D97-AF65-F5344CB8AC3E}">
        <p14:creationId xmlns:p14="http://schemas.microsoft.com/office/powerpoint/2010/main" val="42903131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Tm="1000">
        <p159:morph option="byObject"/>
      </p:transition>
    </mc:Choice>
    <mc:Fallback xmlns="">
      <p:transition spd="slow" advTm="1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8" name="Rectangle 10">
            <a:extLst>
              <a:ext uri="{FF2B5EF4-FFF2-40B4-BE49-F238E27FC236}">
                <a16:creationId xmlns:a16="http://schemas.microsoft.com/office/drawing/2014/main" id="{432965D0-BFE9-452D-BCBE-110CC53BFD62}"/>
              </a:ext>
            </a:extLst>
          </p:cNvPr>
          <p:cNvSpPr>
            <a:spLocks noGrp="1" noRot="1" noChangeArrowheads="1"/>
          </p:cNvSpPr>
          <p:nvPr>
            <p:ph type="title" sz="quarter"/>
          </p:nvPr>
        </p:nvSpPr>
        <p:spPr>
          <a:xfrm>
            <a:off x="405606" y="916808"/>
            <a:ext cx="8332788" cy="936625"/>
          </a:xfrm>
        </p:spPr>
        <p:txBody>
          <a:bodyPr/>
          <a:lstStyle/>
          <a:p>
            <a:pPr eaLnBrk="1" hangingPunct="1">
              <a:defRPr/>
            </a:pPr>
            <a:r>
              <a:rPr lang="cs-CZ" altLang="cs-CZ" sz="3800" dirty="0"/>
              <a:t>SOUSTŘEDĚNÍ NA ŠUMAVĚ </a:t>
            </a:r>
          </a:p>
        </p:txBody>
      </p:sp>
      <p:pic>
        <p:nvPicPr>
          <p:cNvPr id="6148" name="Picture 44" descr="P1220973">
            <a:extLst>
              <a:ext uri="{FF2B5EF4-FFF2-40B4-BE49-F238E27FC236}">
                <a16:creationId xmlns:a16="http://schemas.microsoft.com/office/drawing/2014/main" id="{EDA1B62C-3A77-4194-909C-7C5C69F5839E}"/>
              </a:ext>
            </a:extLst>
          </p:cNvPr>
          <p:cNvPicPr>
            <a:picLocks noGrp="1" noChangeAspect="1" noChangeArrowheads="1"/>
          </p:cNvPicPr>
          <p:nvPr>
            <p:ph sz="quarter" idx="4"/>
          </p:nvPr>
        </p:nvPicPr>
        <p:blipFill rotWithShape="1">
          <a:blip r:embed="rId2"/>
          <a:srcRect l="-421" t="6878" r="6466" b="-1121"/>
          <a:stretch/>
        </p:blipFill>
        <p:spPr>
          <a:xfrm>
            <a:off x="4572000" y="4013797"/>
            <a:ext cx="4176000" cy="2583556"/>
          </a:xfrm>
        </p:spPr>
      </p:pic>
      <p:pic>
        <p:nvPicPr>
          <p:cNvPr id="6150" name="Zástupný symbol pro obsah 2">
            <a:extLst>
              <a:ext uri="{FF2B5EF4-FFF2-40B4-BE49-F238E27FC236}">
                <a16:creationId xmlns:a16="http://schemas.microsoft.com/office/drawing/2014/main" id="{0D3AA0DA-DF1C-4D82-8F8F-247A9D8A7983}"/>
              </a:ext>
            </a:extLst>
          </p:cNvPr>
          <p:cNvPicPr>
            <a:picLocks noGrp="1" noChangeAspect="1"/>
          </p:cNvPicPr>
          <p:nvPr>
            <p:ph sz="quarter" idx="2"/>
          </p:nvPr>
        </p:nvPicPr>
        <p:blipFill rotWithShape="1"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</a:blip>
          <a:srcRect l="5254" t="10019" r="2822" b="15382"/>
          <a:stretch/>
        </p:blipFill>
        <p:spPr>
          <a:xfrm>
            <a:off x="415815" y="1456660"/>
            <a:ext cx="4082425" cy="2456774"/>
          </a:xfrm>
        </p:spPr>
      </p:pic>
      <p:pic>
        <p:nvPicPr>
          <p:cNvPr id="6152" name="Zástupný symbol pro obsah 5">
            <a:extLst>
              <a:ext uri="{FF2B5EF4-FFF2-40B4-BE49-F238E27FC236}">
                <a16:creationId xmlns:a16="http://schemas.microsoft.com/office/drawing/2014/main" id="{EF169342-1DA2-4E6E-967B-23A2DA3A3E2E}"/>
              </a:ext>
            </a:extLst>
          </p:cNvPr>
          <p:cNvPicPr>
            <a:picLocks noGrp="1" noChangeAspect="1"/>
          </p:cNvPicPr>
          <p:nvPr>
            <p:ph sz="quarter" idx="3"/>
          </p:nvPr>
        </p:nvPicPr>
        <p:blipFill rotWithShape="1">
          <a:blip r:embed="rId4"/>
          <a:srcRect t="7565" b="7047"/>
          <a:stretch/>
        </p:blipFill>
        <p:spPr>
          <a:xfrm>
            <a:off x="415815" y="3984973"/>
            <a:ext cx="4082425" cy="2612379"/>
          </a:xfrm>
        </p:spPr>
      </p:pic>
      <p:sp>
        <p:nvSpPr>
          <p:cNvPr id="6147" name="Text Box 42">
            <a:extLst>
              <a:ext uri="{FF2B5EF4-FFF2-40B4-BE49-F238E27FC236}">
                <a16:creationId xmlns:a16="http://schemas.microsoft.com/office/drawing/2014/main" id="{11BFAC2A-EFE5-4BA7-9EF5-24723DB0F5F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7442" y="6093296"/>
            <a:ext cx="3239169" cy="400110"/>
          </a:xfrm>
          <a:prstGeom prst="rect">
            <a:avLst/>
          </a:prstGeom>
          <a:ln/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lang="cs-CZ" altLang="cs-CZ" sz="2000" dirty="0">
                <a:solidFill>
                  <a:schemeClr val="tx1">
                    <a:lumMod val="95000"/>
                  </a:schemeClr>
                </a:solidFill>
              </a:rPr>
              <a:t>NA SJEZDOVCE</a:t>
            </a:r>
          </a:p>
        </p:txBody>
      </p:sp>
      <p:sp>
        <p:nvSpPr>
          <p:cNvPr id="8" name="Text Box 42">
            <a:extLst>
              <a:ext uri="{FF2B5EF4-FFF2-40B4-BE49-F238E27FC236}">
                <a16:creationId xmlns:a16="http://schemas.microsoft.com/office/drawing/2014/main" id="{3908D4F4-2D08-4587-A7D0-46B60E1CF66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67389" y="6053226"/>
            <a:ext cx="3239169" cy="400110"/>
          </a:xfrm>
          <a:prstGeom prst="rect">
            <a:avLst/>
          </a:prstGeom>
          <a:ln/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lang="cs-CZ" altLang="cs-CZ" sz="2000" dirty="0">
                <a:solidFill>
                  <a:schemeClr val="tx1">
                    <a:lumMod val="95000"/>
                  </a:schemeClr>
                </a:solidFill>
              </a:rPr>
              <a:t>PŘI ŠTAFETÁCH</a:t>
            </a:r>
          </a:p>
        </p:txBody>
      </p:sp>
      <p:sp>
        <p:nvSpPr>
          <p:cNvPr id="9" name="Text Box 42">
            <a:extLst>
              <a:ext uri="{FF2B5EF4-FFF2-40B4-BE49-F238E27FC236}">
                <a16:creationId xmlns:a16="http://schemas.microsoft.com/office/drawing/2014/main" id="{7904B487-C06A-4AEC-8CC5-176CC7F94AC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1286" y="6011564"/>
            <a:ext cx="8568952" cy="585788"/>
          </a:xfrm>
          <a:prstGeom prst="rect">
            <a:avLst/>
          </a:prstGeom>
          <a:ln/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lang="cs-CZ" altLang="cs-CZ" dirty="0">
                <a:solidFill>
                  <a:schemeClr val="tx1">
                    <a:lumMod val="95000"/>
                  </a:schemeClr>
                </a:solidFill>
              </a:rPr>
              <a:t>PO TRÉNINKU</a:t>
            </a:r>
          </a:p>
        </p:txBody>
      </p:sp>
      <p:pic>
        <p:nvPicPr>
          <p:cNvPr id="6154" name="Zástupný symbol pro obsah 8">
            <a:extLst>
              <a:ext uri="{FF2B5EF4-FFF2-40B4-BE49-F238E27FC236}">
                <a16:creationId xmlns:a16="http://schemas.microsoft.com/office/drawing/2014/main" id="{094B1C1D-EFF8-43D3-91F9-8A3F91E6EFC7}"/>
              </a:ext>
            </a:extLst>
          </p:cNvPr>
          <p:cNvPicPr>
            <a:picLocks noGrp="1" noChangeAspect="1"/>
          </p:cNvPicPr>
          <p:nvPr>
            <p:ph sz="quarter" idx="1"/>
          </p:nvPr>
        </p:nvPicPr>
        <p:blipFill rotWithShape="1">
          <a:blip r:embed="rId5"/>
          <a:srcRect l="12465" t="10728" r="7705" b="16212"/>
          <a:stretch/>
        </p:blipFill>
        <p:spPr>
          <a:xfrm>
            <a:off x="353043" y="913901"/>
            <a:ext cx="8577195" cy="5095207"/>
          </a:xfrm>
        </p:spPr>
      </p:pic>
    </p:spTree>
    <p:extLst>
      <p:ext uri="{BB962C8B-B14F-4D97-AF65-F5344CB8AC3E}">
        <p14:creationId xmlns:p14="http://schemas.microsoft.com/office/powerpoint/2010/main" val="53868269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Tm="2000">
        <p159:morph option="byObject"/>
      </p:transition>
    </mc:Choice>
    <mc:Fallback xmlns="">
      <p:transition spd="slow" advTm="2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8" name="Rectangle 10">
            <a:extLst>
              <a:ext uri="{FF2B5EF4-FFF2-40B4-BE49-F238E27FC236}">
                <a16:creationId xmlns:a16="http://schemas.microsoft.com/office/drawing/2014/main" id="{432965D0-BFE9-452D-BCBE-110CC53BFD62}"/>
              </a:ext>
            </a:extLst>
          </p:cNvPr>
          <p:cNvSpPr>
            <a:spLocks noGrp="1" noRot="1" noChangeArrowheads="1"/>
          </p:cNvSpPr>
          <p:nvPr>
            <p:ph type="title" sz="quarter"/>
          </p:nvPr>
        </p:nvSpPr>
        <p:spPr>
          <a:xfrm>
            <a:off x="415925" y="260350"/>
            <a:ext cx="8332788" cy="936625"/>
          </a:xfrm>
        </p:spPr>
        <p:txBody>
          <a:bodyPr/>
          <a:lstStyle/>
          <a:p>
            <a:pPr eaLnBrk="1" hangingPunct="1">
              <a:defRPr/>
            </a:pPr>
            <a:r>
              <a:rPr lang="cs-CZ" altLang="cs-CZ" sz="3800" dirty="0"/>
              <a:t>SOUSTŘEDĚNÍ NA ŠUMAVĚ </a:t>
            </a:r>
          </a:p>
        </p:txBody>
      </p:sp>
      <p:pic>
        <p:nvPicPr>
          <p:cNvPr id="6148" name="Picture 44" descr="P1220973">
            <a:extLst>
              <a:ext uri="{FF2B5EF4-FFF2-40B4-BE49-F238E27FC236}">
                <a16:creationId xmlns:a16="http://schemas.microsoft.com/office/drawing/2014/main" id="{EDA1B62C-3A77-4194-909C-7C5C69F5839E}"/>
              </a:ext>
            </a:extLst>
          </p:cNvPr>
          <p:cNvPicPr>
            <a:picLocks noGrp="1" noChangeAspect="1" noChangeArrowheads="1"/>
          </p:cNvPicPr>
          <p:nvPr>
            <p:ph sz="quarter" idx="4"/>
          </p:nvPr>
        </p:nvPicPr>
        <p:blipFill rotWithShape="1">
          <a:blip r:embed="rId2"/>
          <a:srcRect l="-421" t="6878" r="6466" b="-1121"/>
          <a:stretch/>
        </p:blipFill>
        <p:spPr>
          <a:xfrm>
            <a:off x="4572000" y="4013797"/>
            <a:ext cx="4176000" cy="2583556"/>
          </a:xfrm>
        </p:spPr>
      </p:pic>
      <p:pic>
        <p:nvPicPr>
          <p:cNvPr id="6150" name="Zástupný symbol pro obsah 2">
            <a:extLst>
              <a:ext uri="{FF2B5EF4-FFF2-40B4-BE49-F238E27FC236}">
                <a16:creationId xmlns:a16="http://schemas.microsoft.com/office/drawing/2014/main" id="{0D3AA0DA-DF1C-4D82-8F8F-247A9D8A7983}"/>
              </a:ext>
            </a:extLst>
          </p:cNvPr>
          <p:cNvPicPr>
            <a:picLocks noGrp="1" noChangeAspect="1"/>
          </p:cNvPicPr>
          <p:nvPr>
            <p:ph sz="quarter" idx="2"/>
          </p:nvPr>
        </p:nvPicPr>
        <p:blipFill rotWithShape="1"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</a:blip>
          <a:srcRect l="5254" t="10019" r="2822" b="15382"/>
          <a:stretch/>
        </p:blipFill>
        <p:spPr>
          <a:xfrm>
            <a:off x="415815" y="1456660"/>
            <a:ext cx="4082425" cy="2456774"/>
          </a:xfrm>
        </p:spPr>
      </p:pic>
      <p:pic>
        <p:nvPicPr>
          <p:cNvPr id="6152" name="Zástupný symbol pro obsah 5">
            <a:extLst>
              <a:ext uri="{FF2B5EF4-FFF2-40B4-BE49-F238E27FC236}">
                <a16:creationId xmlns:a16="http://schemas.microsoft.com/office/drawing/2014/main" id="{EF169342-1DA2-4E6E-967B-23A2DA3A3E2E}"/>
              </a:ext>
            </a:extLst>
          </p:cNvPr>
          <p:cNvPicPr>
            <a:picLocks noGrp="1" noChangeAspect="1"/>
          </p:cNvPicPr>
          <p:nvPr>
            <p:ph sz="quarter" idx="3"/>
          </p:nvPr>
        </p:nvPicPr>
        <p:blipFill rotWithShape="1">
          <a:blip r:embed="rId4"/>
          <a:srcRect t="7565" b="7047"/>
          <a:stretch/>
        </p:blipFill>
        <p:spPr>
          <a:xfrm>
            <a:off x="415815" y="3984973"/>
            <a:ext cx="4082425" cy="2612379"/>
          </a:xfrm>
        </p:spPr>
      </p:pic>
      <p:pic>
        <p:nvPicPr>
          <p:cNvPr id="6154" name="Zástupný symbol pro obsah 8">
            <a:extLst>
              <a:ext uri="{FF2B5EF4-FFF2-40B4-BE49-F238E27FC236}">
                <a16:creationId xmlns:a16="http://schemas.microsoft.com/office/drawing/2014/main" id="{094B1C1D-EFF8-43D3-91F9-8A3F91E6EFC7}"/>
              </a:ext>
            </a:extLst>
          </p:cNvPr>
          <p:cNvPicPr>
            <a:picLocks noGrp="1" noChangeAspect="1"/>
          </p:cNvPicPr>
          <p:nvPr>
            <p:ph sz="quarter" idx="1"/>
          </p:nvPr>
        </p:nvPicPr>
        <p:blipFill rotWithShape="1">
          <a:blip r:embed="rId5"/>
          <a:srcRect l="12465" t="10728" r="7705" b="16212"/>
          <a:stretch/>
        </p:blipFill>
        <p:spPr>
          <a:xfrm>
            <a:off x="4572464" y="1452340"/>
            <a:ext cx="4176000" cy="2480716"/>
          </a:xfrm>
        </p:spPr>
      </p:pic>
      <p:sp>
        <p:nvSpPr>
          <p:cNvPr id="6147" name="Text Box 42">
            <a:extLst>
              <a:ext uri="{FF2B5EF4-FFF2-40B4-BE49-F238E27FC236}">
                <a16:creationId xmlns:a16="http://schemas.microsoft.com/office/drawing/2014/main" id="{11BFAC2A-EFE5-4BA7-9EF5-24723DB0F5F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7442" y="6093296"/>
            <a:ext cx="3239169" cy="400110"/>
          </a:xfrm>
          <a:prstGeom prst="rect">
            <a:avLst/>
          </a:prstGeom>
          <a:ln/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lang="cs-CZ" altLang="cs-CZ" sz="2000" dirty="0">
                <a:solidFill>
                  <a:schemeClr val="tx1">
                    <a:lumMod val="95000"/>
                  </a:schemeClr>
                </a:solidFill>
              </a:rPr>
              <a:t>NA SJEZDOVCE</a:t>
            </a:r>
          </a:p>
        </p:txBody>
      </p:sp>
      <p:sp>
        <p:nvSpPr>
          <p:cNvPr id="8" name="Text Box 42">
            <a:extLst>
              <a:ext uri="{FF2B5EF4-FFF2-40B4-BE49-F238E27FC236}">
                <a16:creationId xmlns:a16="http://schemas.microsoft.com/office/drawing/2014/main" id="{3908D4F4-2D08-4587-A7D0-46B60E1CF66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67389" y="6053226"/>
            <a:ext cx="3239169" cy="400110"/>
          </a:xfrm>
          <a:prstGeom prst="rect">
            <a:avLst/>
          </a:prstGeom>
          <a:ln/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lang="cs-CZ" altLang="cs-CZ" sz="2000" dirty="0">
                <a:solidFill>
                  <a:schemeClr val="tx1">
                    <a:lumMod val="95000"/>
                  </a:schemeClr>
                </a:solidFill>
              </a:rPr>
              <a:t>PŘI ŠTAFETÁCH</a:t>
            </a:r>
          </a:p>
        </p:txBody>
      </p:sp>
      <p:sp>
        <p:nvSpPr>
          <p:cNvPr id="9" name="Text Box 42">
            <a:extLst>
              <a:ext uri="{FF2B5EF4-FFF2-40B4-BE49-F238E27FC236}">
                <a16:creationId xmlns:a16="http://schemas.microsoft.com/office/drawing/2014/main" id="{7062EB67-0BD1-4B0A-9D48-89937EF663B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40415" y="1556792"/>
            <a:ext cx="3239169" cy="400110"/>
          </a:xfrm>
          <a:prstGeom prst="rect">
            <a:avLst/>
          </a:prstGeom>
          <a:ln/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lang="cs-CZ" altLang="cs-CZ" sz="2000" dirty="0">
                <a:solidFill>
                  <a:schemeClr val="tx1">
                    <a:lumMod val="95000"/>
                  </a:schemeClr>
                </a:solidFill>
              </a:rPr>
              <a:t>PO TRÉNINKU</a:t>
            </a:r>
          </a:p>
        </p:txBody>
      </p:sp>
    </p:spTree>
    <p:extLst>
      <p:ext uri="{BB962C8B-B14F-4D97-AF65-F5344CB8AC3E}">
        <p14:creationId xmlns:p14="http://schemas.microsoft.com/office/powerpoint/2010/main" val="21169687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Tm="1000">
        <p159:morph option="byObject"/>
      </p:transition>
    </mc:Choice>
    <mc:Fallback xmlns="">
      <p:transition spd="slow" advTm="1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8" name="Rectangle 10">
            <a:extLst>
              <a:ext uri="{FF2B5EF4-FFF2-40B4-BE49-F238E27FC236}">
                <a16:creationId xmlns:a16="http://schemas.microsoft.com/office/drawing/2014/main" id="{432965D0-BFE9-452D-BCBE-110CC53BFD62}"/>
              </a:ext>
            </a:extLst>
          </p:cNvPr>
          <p:cNvSpPr>
            <a:spLocks noGrp="1" noRot="1" noChangeArrowheads="1"/>
          </p:cNvSpPr>
          <p:nvPr>
            <p:ph type="title" sz="quarter"/>
          </p:nvPr>
        </p:nvSpPr>
        <p:spPr>
          <a:xfrm>
            <a:off x="405143" y="818708"/>
            <a:ext cx="8332788" cy="936625"/>
          </a:xfrm>
        </p:spPr>
        <p:txBody>
          <a:bodyPr/>
          <a:lstStyle/>
          <a:p>
            <a:pPr eaLnBrk="1" hangingPunct="1">
              <a:defRPr/>
            </a:pPr>
            <a:r>
              <a:rPr lang="cs-CZ" altLang="cs-CZ" sz="3800" dirty="0"/>
              <a:t>SOUSTŘEDĚNÍ NA ŠUMAVĚ </a:t>
            </a:r>
          </a:p>
        </p:txBody>
      </p:sp>
      <p:pic>
        <p:nvPicPr>
          <p:cNvPr id="6148" name="Picture 44" descr="P1220973">
            <a:extLst>
              <a:ext uri="{FF2B5EF4-FFF2-40B4-BE49-F238E27FC236}">
                <a16:creationId xmlns:a16="http://schemas.microsoft.com/office/drawing/2014/main" id="{EDA1B62C-3A77-4194-909C-7C5C69F5839E}"/>
              </a:ext>
            </a:extLst>
          </p:cNvPr>
          <p:cNvPicPr>
            <a:picLocks noGrp="1" noChangeAspect="1" noChangeArrowheads="1"/>
          </p:cNvPicPr>
          <p:nvPr>
            <p:ph sz="quarter" idx="4"/>
          </p:nvPr>
        </p:nvPicPr>
        <p:blipFill rotWithShape="1">
          <a:blip r:embed="rId2"/>
          <a:srcRect l="-421" t="6878" r="6466" b="-1121"/>
          <a:stretch/>
        </p:blipFill>
        <p:spPr>
          <a:xfrm>
            <a:off x="4572000" y="4013797"/>
            <a:ext cx="4176000" cy="2583556"/>
          </a:xfrm>
        </p:spPr>
      </p:pic>
      <p:pic>
        <p:nvPicPr>
          <p:cNvPr id="6152" name="Zástupný symbol pro obsah 5">
            <a:extLst>
              <a:ext uri="{FF2B5EF4-FFF2-40B4-BE49-F238E27FC236}">
                <a16:creationId xmlns:a16="http://schemas.microsoft.com/office/drawing/2014/main" id="{EF169342-1DA2-4E6E-967B-23A2DA3A3E2E}"/>
              </a:ext>
            </a:extLst>
          </p:cNvPr>
          <p:cNvPicPr>
            <a:picLocks noGrp="1" noChangeAspect="1"/>
          </p:cNvPicPr>
          <p:nvPr>
            <p:ph sz="quarter" idx="3"/>
          </p:nvPr>
        </p:nvPicPr>
        <p:blipFill rotWithShape="1">
          <a:blip r:embed="rId3"/>
          <a:srcRect t="7565" b="7047"/>
          <a:stretch/>
        </p:blipFill>
        <p:spPr>
          <a:xfrm>
            <a:off x="415815" y="3984973"/>
            <a:ext cx="4082425" cy="2612379"/>
          </a:xfrm>
        </p:spPr>
      </p:pic>
      <p:pic>
        <p:nvPicPr>
          <p:cNvPr id="6154" name="Zástupný symbol pro obsah 8">
            <a:extLst>
              <a:ext uri="{FF2B5EF4-FFF2-40B4-BE49-F238E27FC236}">
                <a16:creationId xmlns:a16="http://schemas.microsoft.com/office/drawing/2014/main" id="{094B1C1D-EFF8-43D3-91F9-8A3F91E6EFC7}"/>
              </a:ext>
            </a:extLst>
          </p:cNvPr>
          <p:cNvPicPr>
            <a:picLocks noGrp="1" noChangeAspect="1"/>
          </p:cNvPicPr>
          <p:nvPr>
            <p:ph sz="quarter" idx="1"/>
          </p:nvPr>
        </p:nvPicPr>
        <p:blipFill rotWithShape="1">
          <a:blip r:embed="rId4"/>
          <a:srcRect l="12465" t="10728" r="7705" b="16212"/>
          <a:stretch/>
        </p:blipFill>
        <p:spPr>
          <a:xfrm>
            <a:off x="4572464" y="1452340"/>
            <a:ext cx="4176000" cy="2480716"/>
          </a:xfrm>
        </p:spPr>
      </p:pic>
      <p:sp>
        <p:nvSpPr>
          <p:cNvPr id="6147" name="Text Box 42">
            <a:extLst>
              <a:ext uri="{FF2B5EF4-FFF2-40B4-BE49-F238E27FC236}">
                <a16:creationId xmlns:a16="http://schemas.microsoft.com/office/drawing/2014/main" id="{11BFAC2A-EFE5-4BA7-9EF5-24723DB0F5F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7442" y="6093296"/>
            <a:ext cx="3239169" cy="400110"/>
          </a:xfrm>
          <a:prstGeom prst="rect">
            <a:avLst/>
          </a:prstGeom>
          <a:ln/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lang="cs-CZ" altLang="cs-CZ" sz="2000" dirty="0">
                <a:solidFill>
                  <a:schemeClr val="tx1">
                    <a:lumMod val="95000"/>
                  </a:schemeClr>
                </a:solidFill>
              </a:rPr>
              <a:t>NA SJEZDOVCE</a:t>
            </a:r>
          </a:p>
        </p:txBody>
      </p:sp>
      <p:sp>
        <p:nvSpPr>
          <p:cNvPr id="8" name="Text Box 42">
            <a:extLst>
              <a:ext uri="{FF2B5EF4-FFF2-40B4-BE49-F238E27FC236}">
                <a16:creationId xmlns:a16="http://schemas.microsoft.com/office/drawing/2014/main" id="{3908D4F4-2D08-4587-A7D0-46B60E1CF66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67389" y="6053226"/>
            <a:ext cx="3239169" cy="400110"/>
          </a:xfrm>
          <a:prstGeom prst="rect">
            <a:avLst/>
          </a:prstGeom>
          <a:ln/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lang="cs-CZ" altLang="cs-CZ" sz="2000" dirty="0">
                <a:solidFill>
                  <a:schemeClr val="tx1">
                    <a:lumMod val="95000"/>
                  </a:schemeClr>
                </a:solidFill>
              </a:rPr>
              <a:t>PŘI ŠTAFETÁCH</a:t>
            </a:r>
          </a:p>
        </p:txBody>
      </p:sp>
      <p:sp>
        <p:nvSpPr>
          <p:cNvPr id="9" name="Text Box 42">
            <a:extLst>
              <a:ext uri="{FF2B5EF4-FFF2-40B4-BE49-F238E27FC236}">
                <a16:creationId xmlns:a16="http://schemas.microsoft.com/office/drawing/2014/main" id="{7062EB67-0BD1-4B0A-9D48-89937EF663B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40415" y="1556792"/>
            <a:ext cx="3239169" cy="400110"/>
          </a:xfrm>
          <a:prstGeom prst="rect">
            <a:avLst/>
          </a:prstGeom>
          <a:ln/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lang="cs-CZ" altLang="cs-CZ" sz="2000" dirty="0">
                <a:solidFill>
                  <a:schemeClr val="tx1">
                    <a:lumMod val="95000"/>
                  </a:schemeClr>
                </a:solidFill>
              </a:rPr>
              <a:t>PO TRÉNINKU</a:t>
            </a:r>
          </a:p>
        </p:txBody>
      </p:sp>
      <p:sp>
        <p:nvSpPr>
          <p:cNvPr id="10" name="Text Box 42">
            <a:extLst>
              <a:ext uri="{FF2B5EF4-FFF2-40B4-BE49-F238E27FC236}">
                <a16:creationId xmlns:a16="http://schemas.microsoft.com/office/drawing/2014/main" id="{3FC651D0-3AB1-4A45-9224-60FAF987978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1286" y="6011564"/>
            <a:ext cx="8568952" cy="585788"/>
          </a:xfrm>
          <a:prstGeom prst="rect">
            <a:avLst/>
          </a:prstGeom>
          <a:ln/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lang="cs-CZ" altLang="cs-CZ" dirty="0">
                <a:solidFill>
                  <a:schemeClr val="tx1">
                    <a:lumMod val="95000"/>
                  </a:schemeClr>
                </a:solidFill>
              </a:rPr>
              <a:t>DOBRÁ PARTA</a:t>
            </a:r>
          </a:p>
        </p:txBody>
      </p:sp>
      <p:pic>
        <p:nvPicPr>
          <p:cNvPr id="6150" name="Zástupný symbol pro obsah 2">
            <a:extLst>
              <a:ext uri="{FF2B5EF4-FFF2-40B4-BE49-F238E27FC236}">
                <a16:creationId xmlns:a16="http://schemas.microsoft.com/office/drawing/2014/main" id="{0D3AA0DA-DF1C-4D82-8F8F-247A9D8A7983}"/>
              </a:ext>
            </a:extLst>
          </p:cNvPr>
          <p:cNvPicPr>
            <a:picLocks noGrp="1" noChangeAspect="1"/>
          </p:cNvPicPr>
          <p:nvPr>
            <p:ph sz="quarter" idx="2"/>
          </p:nvPr>
        </p:nvPicPr>
        <p:blipFill rotWithShape="1">
          <a:blip r:embed="rId5"/>
          <a:srcRect l="5254" t="10019" r="2822" b="15382"/>
          <a:stretch/>
        </p:blipFill>
        <p:spPr>
          <a:xfrm>
            <a:off x="292402" y="818708"/>
            <a:ext cx="8594361" cy="5172025"/>
          </a:xfrm>
        </p:spPr>
      </p:pic>
    </p:spTree>
    <p:extLst>
      <p:ext uri="{BB962C8B-B14F-4D97-AF65-F5344CB8AC3E}">
        <p14:creationId xmlns:p14="http://schemas.microsoft.com/office/powerpoint/2010/main" val="267666228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Tm="2000">
        <p159:morph option="byObject"/>
      </p:transition>
    </mc:Choice>
    <mc:Fallback xmlns="">
      <p:transition spd="slow" advTm="2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8" name="Rectangle 10">
            <a:extLst>
              <a:ext uri="{FF2B5EF4-FFF2-40B4-BE49-F238E27FC236}">
                <a16:creationId xmlns:a16="http://schemas.microsoft.com/office/drawing/2014/main" id="{432965D0-BFE9-452D-BCBE-110CC53BFD62}"/>
              </a:ext>
            </a:extLst>
          </p:cNvPr>
          <p:cNvSpPr>
            <a:spLocks noGrp="1" noRot="1" noChangeArrowheads="1"/>
          </p:cNvSpPr>
          <p:nvPr>
            <p:ph type="title" sz="quarter"/>
          </p:nvPr>
        </p:nvSpPr>
        <p:spPr>
          <a:xfrm>
            <a:off x="415925" y="260350"/>
            <a:ext cx="8332788" cy="936625"/>
          </a:xfrm>
        </p:spPr>
        <p:txBody>
          <a:bodyPr/>
          <a:lstStyle/>
          <a:p>
            <a:pPr eaLnBrk="1" hangingPunct="1">
              <a:defRPr/>
            </a:pPr>
            <a:r>
              <a:rPr lang="cs-CZ" altLang="cs-CZ" sz="3800" dirty="0"/>
              <a:t>SOUSTŘEDĚNÍ NA ŠUMAVĚ </a:t>
            </a:r>
          </a:p>
        </p:txBody>
      </p:sp>
      <p:pic>
        <p:nvPicPr>
          <p:cNvPr id="6148" name="Picture 44" descr="P1220973">
            <a:extLst>
              <a:ext uri="{FF2B5EF4-FFF2-40B4-BE49-F238E27FC236}">
                <a16:creationId xmlns:a16="http://schemas.microsoft.com/office/drawing/2014/main" id="{EDA1B62C-3A77-4194-909C-7C5C69F5839E}"/>
              </a:ext>
            </a:extLst>
          </p:cNvPr>
          <p:cNvPicPr>
            <a:picLocks noGrp="1" noChangeAspect="1" noChangeArrowheads="1"/>
          </p:cNvPicPr>
          <p:nvPr>
            <p:ph sz="quarter" idx="4"/>
          </p:nvPr>
        </p:nvPicPr>
        <p:blipFill rotWithShape="1">
          <a:blip r:embed="rId2"/>
          <a:srcRect l="-421" t="6878" r="6466" b="-1121"/>
          <a:stretch/>
        </p:blipFill>
        <p:spPr>
          <a:xfrm>
            <a:off x="4572000" y="4013797"/>
            <a:ext cx="4176000" cy="2583556"/>
          </a:xfrm>
        </p:spPr>
      </p:pic>
      <p:pic>
        <p:nvPicPr>
          <p:cNvPr id="6150" name="Zástupný symbol pro obsah 2">
            <a:extLst>
              <a:ext uri="{FF2B5EF4-FFF2-40B4-BE49-F238E27FC236}">
                <a16:creationId xmlns:a16="http://schemas.microsoft.com/office/drawing/2014/main" id="{0D3AA0DA-DF1C-4D82-8F8F-247A9D8A7983}"/>
              </a:ext>
            </a:extLst>
          </p:cNvPr>
          <p:cNvPicPr>
            <a:picLocks noGrp="1" noChangeAspect="1"/>
          </p:cNvPicPr>
          <p:nvPr>
            <p:ph sz="quarter" idx="2"/>
          </p:nvPr>
        </p:nvPicPr>
        <p:blipFill rotWithShape="1">
          <a:blip r:embed="rId3"/>
          <a:srcRect l="5254" t="10019" r="2822" b="15382"/>
          <a:stretch/>
        </p:blipFill>
        <p:spPr>
          <a:xfrm>
            <a:off x="415815" y="1456660"/>
            <a:ext cx="4082425" cy="2456774"/>
          </a:xfrm>
        </p:spPr>
      </p:pic>
      <p:pic>
        <p:nvPicPr>
          <p:cNvPr id="6152" name="Zástupný symbol pro obsah 5">
            <a:extLst>
              <a:ext uri="{FF2B5EF4-FFF2-40B4-BE49-F238E27FC236}">
                <a16:creationId xmlns:a16="http://schemas.microsoft.com/office/drawing/2014/main" id="{EF169342-1DA2-4E6E-967B-23A2DA3A3E2E}"/>
              </a:ext>
            </a:extLst>
          </p:cNvPr>
          <p:cNvPicPr>
            <a:picLocks noGrp="1" noChangeAspect="1"/>
          </p:cNvPicPr>
          <p:nvPr>
            <p:ph sz="quarter" idx="3"/>
          </p:nvPr>
        </p:nvPicPr>
        <p:blipFill rotWithShape="1">
          <a:blip r:embed="rId4"/>
          <a:srcRect t="7565" b="7047"/>
          <a:stretch/>
        </p:blipFill>
        <p:spPr>
          <a:xfrm>
            <a:off x="415815" y="3984973"/>
            <a:ext cx="4082425" cy="2612379"/>
          </a:xfrm>
        </p:spPr>
      </p:pic>
      <p:pic>
        <p:nvPicPr>
          <p:cNvPr id="6154" name="Zástupný symbol pro obsah 8">
            <a:extLst>
              <a:ext uri="{FF2B5EF4-FFF2-40B4-BE49-F238E27FC236}">
                <a16:creationId xmlns:a16="http://schemas.microsoft.com/office/drawing/2014/main" id="{094B1C1D-EFF8-43D3-91F9-8A3F91E6EFC7}"/>
              </a:ext>
            </a:extLst>
          </p:cNvPr>
          <p:cNvPicPr>
            <a:picLocks noGrp="1" noChangeAspect="1"/>
          </p:cNvPicPr>
          <p:nvPr>
            <p:ph sz="quarter" idx="1"/>
          </p:nvPr>
        </p:nvPicPr>
        <p:blipFill rotWithShape="1">
          <a:blip r:embed="rId5"/>
          <a:srcRect l="12465" t="10728" r="7705" b="16212"/>
          <a:stretch/>
        </p:blipFill>
        <p:spPr>
          <a:xfrm>
            <a:off x="4572464" y="1452340"/>
            <a:ext cx="4176000" cy="2480716"/>
          </a:xfrm>
        </p:spPr>
      </p:pic>
      <p:sp>
        <p:nvSpPr>
          <p:cNvPr id="6147" name="Text Box 42">
            <a:extLst>
              <a:ext uri="{FF2B5EF4-FFF2-40B4-BE49-F238E27FC236}">
                <a16:creationId xmlns:a16="http://schemas.microsoft.com/office/drawing/2014/main" id="{11BFAC2A-EFE5-4BA7-9EF5-24723DB0F5F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7442" y="6093296"/>
            <a:ext cx="3239169" cy="400110"/>
          </a:xfrm>
          <a:prstGeom prst="rect">
            <a:avLst/>
          </a:prstGeom>
          <a:ln/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lang="cs-CZ" altLang="cs-CZ" sz="2000" dirty="0">
                <a:solidFill>
                  <a:schemeClr val="tx1">
                    <a:lumMod val="95000"/>
                  </a:schemeClr>
                </a:solidFill>
              </a:rPr>
              <a:t>NA SJEZDOVCE</a:t>
            </a:r>
          </a:p>
        </p:txBody>
      </p:sp>
      <p:sp>
        <p:nvSpPr>
          <p:cNvPr id="8" name="Text Box 42">
            <a:extLst>
              <a:ext uri="{FF2B5EF4-FFF2-40B4-BE49-F238E27FC236}">
                <a16:creationId xmlns:a16="http://schemas.microsoft.com/office/drawing/2014/main" id="{3908D4F4-2D08-4587-A7D0-46B60E1CF66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67389" y="6053226"/>
            <a:ext cx="3239169" cy="400110"/>
          </a:xfrm>
          <a:prstGeom prst="rect">
            <a:avLst/>
          </a:prstGeom>
          <a:ln/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lang="cs-CZ" altLang="cs-CZ" sz="2000" dirty="0">
                <a:solidFill>
                  <a:schemeClr val="tx1">
                    <a:lumMod val="95000"/>
                  </a:schemeClr>
                </a:solidFill>
              </a:rPr>
              <a:t>PŘI ŠTAFETÁCH</a:t>
            </a:r>
          </a:p>
        </p:txBody>
      </p:sp>
      <p:sp>
        <p:nvSpPr>
          <p:cNvPr id="9" name="Text Box 42">
            <a:extLst>
              <a:ext uri="{FF2B5EF4-FFF2-40B4-BE49-F238E27FC236}">
                <a16:creationId xmlns:a16="http://schemas.microsoft.com/office/drawing/2014/main" id="{7062EB67-0BD1-4B0A-9D48-89937EF663B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40415" y="1556792"/>
            <a:ext cx="3239169" cy="400110"/>
          </a:xfrm>
          <a:prstGeom prst="rect">
            <a:avLst/>
          </a:prstGeom>
          <a:ln/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lang="cs-CZ" altLang="cs-CZ" sz="2000" dirty="0">
                <a:solidFill>
                  <a:schemeClr val="tx1">
                    <a:lumMod val="95000"/>
                  </a:schemeClr>
                </a:solidFill>
              </a:rPr>
              <a:t>PO TRÉNINKU</a:t>
            </a:r>
          </a:p>
        </p:txBody>
      </p:sp>
      <p:sp>
        <p:nvSpPr>
          <p:cNvPr id="10" name="Text Box 42">
            <a:extLst>
              <a:ext uri="{FF2B5EF4-FFF2-40B4-BE49-F238E27FC236}">
                <a16:creationId xmlns:a16="http://schemas.microsoft.com/office/drawing/2014/main" id="{F6AA477D-CE4E-45D0-ADF3-654B6DC9F78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7509" y="1583090"/>
            <a:ext cx="3239169" cy="400110"/>
          </a:xfrm>
          <a:prstGeom prst="rect">
            <a:avLst/>
          </a:prstGeom>
          <a:ln/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lang="cs-CZ" altLang="cs-CZ" sz="2000" dirty="0">
                <a:solidFill>
                  <a:schemeClr val="tx1">
                    <a:lumMod val="95000"/>
                  </a:schemeClr>
                </a:solidFill>
              </a:rPr>
              <a:t>DOBRÁ PARTA</a:t>
            </a:r>
          </a:p>
        </p:txBody>
      </p:sp>
      <p:sp>
        <p:nvSpPr>
          <p:cNvPr id="11" name="Text Box 42">
            <a:extLst>
              <a:ext uri="{FF2B5EF4-FFF2-40B4-BE49-F238E27FC236}">
                <a16:creationId xmlns:a16="http://schemas.microsoft.com/office/drawing/2014/main" id="{B4D2D92C-EC52-4B66-9711-3C7AB883737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5815" y="3711701"/>
            <a:ext cx="8332186" cy="585788"/>
          </a:xfrm>
          <a:prstGeom prst="rect">
            <a:avLst/>
          </a:prstGeom>
          <a:ln/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lang="cs-CZ" altLang="cs-CZ" dirty="0">
                <a:solidFill>
                  <a:schemeClr val="tx1">
                    <a:lumMod val="95000"/>
                  </a:schemeClr>
                </a:solidFill>
              </a:rPr>
              <a:t>NA  PODZIM A NA JAŘE</a:t>
            </a:r>
          </a:p>
        </p:txBody>
      </p:sp>
      <p:sp>
        <p:nvSpPr>
          <p:cNvPr id="12" name="Tlačítko akce: Návrat 11">
            <a:hlinkClick r:id="rId6" action="ppaction://hlinksldjump" highlightClick="1"/>
            <a:extLst>
              <a:ext uri="{FF2B5EF4-FFF2-40B4-BE49-F238E27FC236}">
                <a16:creationId xmlns:a16="http://schemas.microsoft.com/office/drawing/2014/main" id="{7C954F45-5243-463F-9D24-E92BB1DE6CFC}"/>
              </a:ext>
            </a:extLst>
          </p:cNvPr>
          <p:cNvSpPr/>
          <p:nvPr/>
        </p:nvSpPr>
        <p:spPr>
          <a:xfrm>
            <a:off x="8429201" y="6195754"/>
            <a:ext cx="597967" cy="504056"/>
          </a:xfrm>
          <a:prstGeom prst="actionButtonReturn">
            <a:avLst/>
          </a:prstGeom>
          <a:solidFill>
            <a:schemeClr val="tx1">
              <a:lumMod val="65000"/>
            </a:schemeClr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1252750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Tm="2000">
        <p159:morph option="byObject"/>
      </p:transition>
    </mc:Choice>
    <mc:Fallback xmlns="">
      <p:transition spd="slow" advTm="2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60" name="Rectangle 4">
            <a:extLst>
              <a:ext uri="{FF2B5EF4-FFF2-40B4-BE49-F238E27FC236}">
                <a16:creationId xmlns:a16="http://schemas.microsoft.com/office/drawing/2014/main" id="{66ADCDE1-EEBE-4F83-ADAA-B2D2BF2BCE8C}"/>
              </a:ext>
            </a:extLst>
          </p:cNvPr>
          <p:cNvSpPr>
            <a:spLocks noGrp="1" noRot="1" noChangeArrowheads="1"/>
          </p:cNvSpPr>
          <p:nvPr>
            <p:ph type="title" sz="quarter"/>
          </p:nvPr>
        </p:nvSpPr>
        <p:spPr>
          <a:xfrm>
            <a:off x="301625" y="228600"/>
            <a:ext cx="8540750" cy="793750"/>
          </a:xfrm>
        </p:spPr>
        <p:txBody>
          <a:bodyPr/>
          <a:lstStyle/>
          <a:p>
            <a:pPr eaLnBrk="1" hangingPunct="1">
              <a:defRPr/>
            </a:pPr>
            <a:r>
              <a:rPr lang="cs-CZ" altLang="cs-CZ" sz="4000" dirty="0"/>
              <a:t>ZÁVODY V ČR I ZAHRANIČÍ  </a:t>
            </a:r>
            <a:endParaRPr lang="cs-CZ" altLang="cs-CZ" sz="2400" dirty="0"/>
          </a:p>
        </p:txBody>
      </p:sp>
      <p:pic>
        <p:nvPicPr>
          <p:cNvPr id="5123" name="Picture 9" descr="DSC_0890">
            <a:extLst>
              <a:ext uri="{FF2B5EF4-FFF2-40B4-BE49-F238E27FC236}">
                <a16:creationId xmlns:a16="http://schemas.microsoft.com/office/drawing/2014/main" id="{7AF5F63F-1A68-4C9C-BB7B-67778B681589}"/>
              </a:ext>
            </a:extLst>
          </p:cNvPr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806017" y="1129306"/>
            <a:ext cx="3864919" cy="2699999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5126" name="Text Box 25">
            <a:extLst>
              <a:ext uri="{FF2B5EF4-FFF2-40B4-BE49-F238E27FC236}">
                <a16:creationId xmlns:a16="http://schemas.microsoft.com/office/drawing/2014/main" id="{DC55DA4F-DF3F-47DF-9A6E-81FAF182CAB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77050" y="3068638"/>
            <a:ext cx="1798638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cs-CZ" altLang="cs-CZ" sz="1800" b="1"/>
              <a:t>Skok daleký</a:t>
            </a:r>
            <a:r>
              <a:rPr lang="cs-CZ" altLang="cs-CZ" sz="1800"/>
              <a:t> </a:t>
            </a:r>
          </a:p>
        </p:txBody>
      </p:sp>
      <p:pic>
        <p:nvPicPr>
          <p:cNvPr id="5127" name="Picture 26" descr="MČR_Praha_-_štafeta_03[1]">
            <a:extLst>
              <a:ext uri="{FF2B5EF4-FFF2-40B4-BE49-F238E27FC236}">
                <a16:creationId xmlns:a16="http://schemas.microsoft.com/office/drawing/2014/main" id="{378B798B-925F-4304-8F19-AC5D1BA94B6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45" t="324" r="19810" b="16341"/>
          <a:stretch/>
        </p:blipFill>
        <p:spPr bwMode="auto">
          <a:xfrm>
            <a:off x="3138567" y="3939807"/>
            <a:ext cx="2964205" cy="26641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8" name="Text Box 27">
            <a:extLst>
              <a:ext uri="{FF2B5EF4-FFF2-40B4-BE49-F238E27FC236}">
                <a16:creationId xmlns:a16="http://schemas.microsoft.com/office/drawing/2014/main" id="{B150758B-8EE1-4792-B85B-64261E04867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5313" y="2929893"/>
            <a:ext cx="2376487" cy="584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cs-CZ" altLang="cs-CZ" sz="1600" b="1" dirty="0"/>
              <a:t>Radost štafety  4x100m</a:t>
            </a:r>
          </a:p>
        </p:txBody>
      </p:sp>
      <p:pic>
        <p:nvPicPr>
          <p:cNvPr id="5129" name="Picture 28" descr="nikol">
            <a:extLst>
              <a:ext uri="{FF2B5EF4-FFF2-40B4-BE49-F238E27FC236}">
                <a16:creationId xmlns:a16="http://schemas.microsoft.com/office/drawing/2014/main" id="{04557143-3A3A-4D79-92F0-0E62BBB224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3933056"/>
            <a:ext cx="2542966" cy="27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1" name="Zástupný symbol pro obsah 2">
            <a:extLst>
              <a:ext uri="{FF2B5EF4-FFF2-40B4-BE49-F238E27FC236}">
                <a16:creationId xmlns:a16="http://schemas.microsoft.com/office/drawing/2014/main" id="{3DD33437-4E18-41CF-B2F5-985A8D4E103E}"/>
              </a:ext>
            </a:extLst>
          </p:cNvPr>
          <p:cNvPicPr>
            <a:picLocks noGrp="1" noChangeAspect="1" noChangeArrowheads="1"/>
          </p:cNvPicPr>
          <p:nvPr>
            <p:ph sz="quarter" idx="4"/>
          </p:nvPr>
        </p:nvPicPr>
        <p:blipFill rotWithShape="1">
          <a:blip r:embed="rId5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70" r="6306" b="8178"/>
          <a:stretch/>
        </p:blipFill>
        <p:spPr>
          <a:xfrm>
            <a:off x="5089896" y="1100979"/>
            <a:ext cx="3658791" cy="2736000"/>
          </a:xfrm>
        </p:spPr>
      </p:pic>
      <p:pic>
        <p:nvPicPr>
          <p:cNvPr id="5132" name="Zástupný symbol pro obsah 4">
            <a:extLst>
              <a:ext uri="{FF2B5EF4-FFF2-40B4-BE49-F238E27FC236}">
                <a16:creationId xmlns:a16="http://schemas.microsoft.com/office/drawing/2014/main" id="{5B0B86AF-62EC-4AA1-8156-02FF83122827}"/>
              </a:ext>
            </a:extLst>
          </p:cNvPr>
          <p:cNvPicPr>
            <a:picLocks noGrp="1" noChangeAspect="1" noChangeArrowheads="1"/>
          </p:cNvPicPr>
          <p:nvPr>
            <p:ph sz="quarter" idx="3"/>
          </p:nvPr>
        </p:nvPicPr>
        <p:blipFill rotWithShape="1">
          <a:blip r:embed="rId6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827" t="372" r="8488" b="16898"/>
          <a:stretch/>
        </p:blipFill>
        <p:spPr>
          <a:xfrm>
            <a:off x="361096" y="1145766"/>
            <a:ext cx="2361524" cy="2700000"/>
          </a:xfrm>
        </p:spPr>
      </p:pic>
      <p:sp>
        <p:nvSpPr>
          <p:cNvPr id="5133" name="TextovéPole 5">
            <a:extLst>
              <a:ext uri="{FF2B5EF4-FFF2-40B4-BE49-F238E27FC236}">
                <a16:creationId xmlns:a16="http://schemas.microsoft.com/office/drawing/2014/main" id="{DC0CDC70-A114-4220-B3B9-5A377A51FAE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2125" y="3814763"/>
            <a:ext cx="81597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cs-CZ" altLang="cs-CZ" sz="1800" b="1"/>
              <a:t>dálka</a:t>
            </a:r>
          </a:p>
        </p:txBody>
      </p:sp>
      <p:pic>
        <p:nvPicPr>
          <p:cNvPr id="5134" name="Zástupný symbol pro obsah 7">
            <a:extLst>
              <a:ext uri="{FF2B5EF4-FFF2-40B4-BE49-F238E27FC236}">
                <a16:creationId xmlns:a16="http://schemas.microsoft.com/office/drawing/2014/main" id="{FA8F1F1F-41D1-4DEC-BC34-41C04B1DB53B}"/>
              </a:ext>
            </a:extLst>
          </p:cNvPr>
          <p:cNvPicPr>
            <a:picLocks noGrp="1" noChangeAspect="1" noChangeArrowheads="1"/>
          </p:cNvPicPr>
          <p:nvPr>
            <p:ph sz="quarter" idx="2"/>
          </p:nvPr>
        </p:nvPicPr>
        <p:blipFill rotWithShape="1">
          <a:blip r:embed="rId7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58" r="10582" b="6448"/>
          <a:stretch/>
        </p:blipFill>
        <p:spPr>
          <a:xfrm>
            <a:off x="350778" y="3933056"/>
            <a:ext cx="2662377" cy="2700000"/>
          </a:xfrm>
        </p:spPr>
      </p:pic>
      <p:sp>
        <p:nvSpPr>
          <p:cNvPr id="18" name="Text Box 42">
            <a:extLst>
              <a:ext uri="{FF2B5EF4-FFF2-40B4-BE49-F238E27FC236}">
                <a16:creationId xmlns:a16="http://schemas.microsoft.com/office/drawing/2014/main" id="{8072EB50-F705-47F9-9464-190D77691DB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98373" y="3483301"/>
            <a:ext cx="2449512" cy="523220"/>
          </a:xfrm>
          <a:prstGeom prst="rect">
            <a:avLst/>
          </a:prstGeom>
          <a:ln/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lang="cs-CZ" altLang="cs-CZ" sz="2800" dirty="0">
                <a:solidFill>
                  <a:schemeClr val="tx1">
                    <a:lumMod val="95000"/>
                  </a:schemeClr>
                </a:solidFill>
              </a:rPr>
              <a:t>ATLETIKA</a:t>
            </a:r>
          </a:p>
        </p:txBody>
      </p:sp>
    </p:spTree>
    <p:extLst>
      <p:ext uri="{BB962C8B-B14F-4D97-AF65-F5344CB8AC3E}">
        <p14:creationId xmlns:p14="http://schemas.microsoft.com/office/powerpoint/2010/main" val="529058919"/>
      </p:ext>
    </p:extLst>
  </p:cSld>
  <p:clrMapOvr>
    <a:masterClrMapping/>
  </p:clrMapOvr>
  <p:transition advTm="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50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50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45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6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60" name="Rectangle 4">
            <a:extLst>
              <a:ext uri="{FF2B5EF4-FFF2-40B4-BE49-F238E27FC236}">
                <a16:creationId xmlns:a16="http://schemas.microsoft.com/office/drawing/2014/main" id="{66ADCDE1-EEBE-4F83-ADAA-B2D2BF2BCE8C}"/>
              </a:ext>
            </a:extLst>
          </p:cNvPr>
          <p:cNvSpPr>
            <a:spLocks noGrp="1" noRot="1" noChangeArrowheads="1"/>
          </p:cNvSpPr>
          <p:nvPr>
            <p:ph type="title" sz="quarter"/>
          </p:nvPr>
        </p:nvSpPr>
        <p:spPr>
          <a:xfrm>
            <a:off x="301625" y="228600"/>
            <a:ext cx="8540750" cy="793750"/>
          </a:xfrm>
        </p:spPr>
        <p:txBody>
          <a:bodyPr/>
          <a:lstStyle/>
          <a:p>
            <a:pPr eaLnBrk="1" hangingPunct="1">
              <a:defRPr/>
            </a:pPr>
            <a:r>
              <a:rPr lang="cs-CZ" altLang="cs-CZ" sz="4000" dirty="0"/>
              <a:t>ZÁVODY V ČR I ZAHRANIČÍ  </a:t>
            </a:r>
            <a:endParaRPr lang="cs-CZ" altLang="cs-CZ" sz="2400" dirty="0"/>
          </a:p>
        </p:txBody>
      </p:sp>
      <p:pic>
        <p:nvPicPr>
          <p:cNvPr id="5123" name="Picture 9" descr="DSC_0890">
            <a:extLst>
              <a:ext uri="{FF2B5EF4-FFF2-40B4-BE49-F238E27FC236}">
                <a16:creationId xmlns:a16="http://schemas.microsoft.com/office/drawing/2014/main" id="{7AF5F63F-1A68-4C9C-BB7B-67778B681589}"/>
              </a:ext>
            </a:extLst>
          </p:cNvPr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835150" y="1145765"/>
            <a:ext cx="3864919" cy="2699999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127" name="Picture 26" descr="MČR_Praha_-_štafeta_03[1]">
            <a:extLst>
              <a:ext uri="{FF2B5EF4-FFF2-40B4-BE49-F238E27FC236}">
                <a16:creationId xmlns:a16="http://schemas.microsoft.com/office/drawing/2014/main" id="{378B798B-925F-4304-8F19-AC5D1BA94B6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45" t="324" r="19810" b="16341"/>
          <a:stretch/>
        </p:blipFill>
        <p:spPr bwMode="auto">
          <a:xfrm>
            <a:off x="3138567" y="3939807"/>
            <a:ext cx="2964205" cy="26641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1" name="Zástupný symbol pro obsah 2">
            <a:extLst>
              <a:ext uri="{FF2B5EF4-FFF2-40B4-BE49-F238E27FC236}">
                <a16:creationId xmlns:a16="http://schemas.microsoft.com/office/drawing/2014/main" id="{3DD33437-4E18-41CF-B2F5-985A8D4E103E}"/>
              </a:ext>
            </a:extLst>
          </p:cNvPr>
          <p:cNvPicPr>
            <a:picLocks noGrp="1" noChangeAspect="1" noChangeArrowheads="1"/>
          </p:cNvPicPr>
          <p:nvPr>
            <p:ph sz="quarter" idx="4"/>
          </p:nvPr>
        </p:nvPicPr>
        <p:blipFill rotWithShape="1">
          <a:blip r:embed="rId4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70" r="6306" b="8178"/>
          <a:stretch/>
        </p:blipFill>
        <p:spPr>
          <a:xfrm>
            <a:off x="3767609" y="1187112"/>
            <a:ext cx="3658791" cy="2736000"/>
          </a:xfrm>
        </p:spPr>
      </p:pic>
      <p:pic>
        <p:nvPicPr>
          <p:cNvPr id="5132" name="Zástupný symbol pro obsah 4">
            <a:extLst>
              <a:ext uri="{FF2B5EF4-FFF2-40B4-BE49-F238E27FC236}">
                <a16:creationId xmlns:a16="http://schemas.microsoft.com/office/drawing/2014/main" id="{5B0B86AF-62EC-4AA1-8156-02FF83122827}"/>
              </a:ext>
            </a:extLst>
          </p:cNvPr>
          <p:cNvPicPr>
            <a:picLocks noGrp="1" noChangeAspect="1" noChangeArrowheads="1"/>
          </p:cNvPicPr>
          <p:nvPr>
            <p:ph sz="quarter" idx="3"/>
          </p:nvPr>
        </p:nvPicPr>
        <p:blipFill rotWithShape="1">
          <a:blip r:embed="rId5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827" t="372" r="8488" b="16898"/>
          <a:stretch/>
        </p:blipFill>
        <p:spPr>
          <a:xfrm>
            <a:off x="1697190" y="1194768"/>
            <a:ext cx="2361524" cy="2700000"/>
          </a:xfrm>
        </p:spPr>
      </p:pic>
      <p:pic>
        <p:nvPicPr>
          <p:cNvPr id="5134" name="Zástupný symbol pro obsah 7">
            <a:extLst>
              <a:ext uri="{FF2B5EF4-FFF2-40B4-BE49-F238E27FC236}">
                <a16:creationId xmlns:a16="http://schemas.microsoft.com/office/drawing/2014/main" id="{FA8F1F1F-41D1-4DEC-BC34-41C04B1DB53B}"/>
              </a:ext>
            </a:extLst>
          </p:cNvPr>
          <p:cNvPicPr>
            <a:picLocks noGrp="1" noChangeAspect="1" noChangeArrowheads="1"/>
          </p:cNvPicPr>
          <p:nvPr>
            <p:ph sz="quarter" idx="2"/>
          </p:nvPr>
        </p:nvPicPr>
        <p:blipFill rotWithShape="1">
          <a:blip r:embed="rId6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58" r="10582" b="6448"/>
          <a:stretch/>
        </p:blipFill>
        <p:spPr>
          <a:xfrm>
            <a:off x="1772803" y="3806278"/>
            <a:ext cx="2662377" cy="2700000"/>
          </a:xfrm>
        </p:spPr>
      </p:pic>
      <p:pic>
        <p:nvPicPr>
          <p:cNvPr id="5129" name="Picture 28" descr="nikol">
            <a:extLst>
              <a:ext uri="{FF2B5EF4-FFF2-40B4-BE49-F238E27FC236}">
                <a16:creationId xmlns:a16="http://schemas.microsoft.com/office/drawing/2014/main" id="{04557143-3A3A-4D79-92F0-0E62BBB224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116632"/>
            <a:ext cx="6192688" cy="65751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Text Box 42">
            <a:extLst>
              <a:ext uri="{FF2B5EF4-FFF2-40B4-BE49-F238E27FC236}">
                <a16:creationId xmlns:a16="http://schemas.microsoft.com/office/drawing/2014/main" id="{522BA23E-E95E-4A69-95A5-C486A821E9A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7524" y="6129493"/>
            <a:ext cx="8568952" cy="585788"/>
          </a:xfrm>
          <a:prstGeom prst="rect">
            <a:avLst/>
          </a:prstGeom>
          <a:ln/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lang="cs-CZ" altLang="cs-CZ" dirty="0">
                <a:solidFill>
                  <a:schemeClr val="tx1">
                    <a:lumMod val="95000"/>
                  </a:schemeClr>
                </a:solidFill>
              </a:rPr>
              <a:t>PŘÍPRAVA NA ZÁVODY</a:t>
            </a:r>
          </a:p>
        </p:txBody>
      </p:sp>
    </p:spTree>
    <p:extLst>
      <p:ext uri="{BB962C8B-B14F-4D97-AF65-F5344CB8AC3E}">
        <p14:creationId xmlns:p14="http://schemas.microsoft.com/office/powerpoint/2010/main" val="41238795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Tm="2000">
        <p159:morph option="byObject"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50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50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45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6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60" name="Rectangle 4">
            <a:extLst>
              <a:ext uri="{FF2B5EF4-FFF2-40B4-BE49-F238E27FC236}">
                <a16:creationId xmlns:a16="http://schemas.microsoft.com/office/drawing/2014/main" id="{66ADCDE1-EEBE-4F83-ADAA-B2D2BF2BCE8C}"/>
              </a:ext>
            </a:extLst>
          </p:cNvPr>
          <p:cNvSpPr>
            <a:spLocks noGrp="1" noRot="1" noChangeArrowheads="1"/>
          </p:cNvSpPr>
          <p:nvPr>
            <p:ph type="title" sz="quarter"/>
          </p:nvPr>
        </p:nvSpPr>
        <p:spPr>
          <a:xfrm>
            <a:off x="301625" y="228600"/>
            <a:ext cx="8540750" cy="793750"/>
          </a:xfrm>
        </p:spPr>
        <p:txBody>
          <a:bodyPr/>
          <a:lstStyle/>
          <a:p>
            <a:pPr eaLnBrk="1" hangingPunct="1">
              <a:defRPr/>
            </a:pPr>
            <a:r>
              <a:rPr lang="cs-CZ" altLang="cs-CZ" sz="4000" dirty="0"/>
              <a:t>ZÁVODY V ČR I ZAHRANIČÍ  </a:t>
            </a:r>
            <a:endParaRPr lang="cs-CZ" altLang="cs-CZ" sz="2400" dirty="0"/>
          </a:p>
        </p:txBody>
      </p:sp>
      <p:pic>
        <p:nvPicPr>
          <p:cNvPr id="5123" name="Picture 9" descr="DSC_0890">
            <a:extLst>
              <a:ext uri="{FF2B5EF4-FFF2-40B4-BE49-F238E27FC236}">
                <a16:creationId xmlns:a16="http://schemas.microsoft.com/office/drawing/2014/main" id="{7AF5F63F-1A68-4C9C-BB7B-67778B681589}"/>
              </a:ext>
            </a:extLst>
          </p:cNvPr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835150" y="1145765"/>
            <a:ext cx="3864919" cy="2699999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5126" name="Text Box 25">
            <a:extLst>
              <a:ext uri="{FF2B5EF4-FFF2-40B4-BE49-F238E27FC236}">
                <a16:creationId xmlns:a16="http://schemas.microsoft.com/office/drawing/2014/main" id="{DC55DA4F-DF3F-47DF-9A6E-81FAF182CAB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77050" y="3068638"/>
            <a:ext cx="1798638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cs-CZ" altLang="cs-CZ" sz="1800" b="1"/>
              <a:t>Skok daleký</a:t>
            </a:r>
            <a:r>
              <a:rPr lang="cs-CZ" altLang="cs-CZ" sz="1800"/>
              <a:t> </a:t>
            </a:r>
          </a:p>
        </p:txBody>
      </p:sp>
      <p:pic>
        <p:nvPicPr>
          <p:cNvPr id="5127" name="Picture 26" descr="MČR_Praha_-_štafeta_03[1]">
            <a:extLst>
              <a:ext uri="{FF2B5EF4-FFF2-40B4-BE49-F238E27FC236}">
                <a16:creationId xmlns:a16="http://schemas.microsoft.com/office/drawing/2014/main" id="{378B798B-925F-4304-8F19-AC5D1BA94B6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45" t="324" r="19810" b="16341"/>
          <a:stretch/>
        </p:blipFill>
        <p:spPr bwMode="auto">
          <a:xfrm>
            <a:off x="3138567" y="3939807"/>
            <a:ext cx="2964205" cy="26641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8" name="Text Box 27">
            <a:extLst>
              <a:ext uri="{FF2B5EF4-FFF2-40B4-BE49-F238E27FC236}">
                <a16:creationId xmlns:a16="http://schemas.microsoft.com/office/drawing/2014/main" id="{B150758B-8EE1-4792-B85B-64261E04867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5313" y="2929893"/>
            <a:ext cx="2376487" cy="584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cs-CZ" altLang="cs-CZ" sz="1600" b="1" dirty="0"/>
              <a:t>Radost štafety  4x100m</a:t>
            </a:r>
          </a:p>
        </p:txBody>
      </p:sp>
      <p:pic>
        <p:nvPicPr>
          <p:cNvPr id="5129" name="Picture 28" descr="nikol">
            <a:extLst>
              <a:ext uri="{FF2B5EF4-FFF2-40B4-BE49-F238E27FC236}">
                <a16:creationId xmlns:a16="http://schemas.microsoft.com/office/drawing/2014/main" id="{04557143-3A3A-4D79-92F0-0E62BBB224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3933056"/>
            <a:ext cx="2542966" cy="27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1" name="Zástupný symbol pro obsah 2">
            <a:extLst>
              <a:ext uri="{FF2B5EF4-FFF2-40B4-BE49-F238E27FC236}">
                <a16:creationId xmlns:a16="http://schemas.microsoft.com/office/drawing/2014/main" id="{3DD33437-4E18-41CF-B2F5-985A8D4E103E}"/>
              </a:ext>
            </a:extLst>
          </p:cNvPr>
          <p:cNvPicPr>
            <a:picLocks noGrp="1" noChangeAspect="1" noChangeArrowheads="1"/>
          </p:cNvPicPr>
          <p:nvPr>
            <p:ph sz="quarter" idx="4"/>
          </p:nvPr>
        </p:nvPicPr>
        <p:blipFill rotWithShape="1">
          <a:blip r:embed="rId5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70" r="6306" b="8178"/>
          <a:stretch/>
        </p:blipFill>
        <p:spPr>
          <a:xfrm>
            <a:off x="5089896" y="1100979"/>
            <a:ext cx="3658791" cy="2736000"/>
          </a:xfrm>
        </p:spPr>
      </p:pic>
      <p:pic>
        <p:nvPicPr>
          <p:cNvPr id="5132" name="Zástupný symbol pro obsah 4">
            <a:extLst>
              <a:ext uri="{FF2B5EF4-FFF2-40B4-BE49-F238E27FC236}">
                <a16:creationId xmlns:a16="http://schemas.microsoft.com/office/drawing/2014/main" id="{5B0B86AF-62EC-4AA1-8156-02FF83122827}"/>
              </a:ext>
            </a:extLst>
          </p:cNvPr>
          <p:cNvPicPr>
            <a:picLocks noGrp="1" noChangeAspect="1" noChangeArrowheads="1"/>
          </p:cNvPicPr>
          <p:nvPr>
            <p:ph sz="quarter" idx="3"/>
          </p:nvPr>
        </p:nvPicPr>
        <p:blipFill rotWithShape="1">
          <a:blip r:embed="rId6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827" t="372" r="8488" b="16898"/>
          <a:stretch/>
        </p:blipFill>
        <p:spPr>
          <a:xfrm>
            <a:off x="361096" y="1145766"/>
            <a:ext cx="2361524" cy="2700000"/>
          </a:xfrm>
        </p:spPr>
      </p:pic>
      <p:sp>
        <p:nvSpPr>
          <p:cNvPr id="5133" name="TextovéPole 5">
            <a:extLst>
              <a:ext uri="{FF2B5EF4-FFF2-40B4-BE49-F238E27FC236}">
                <a16:creationId xmlns:a16="http://schemas.microsoft.com/office/drawing/2014/main" id="{DC0CDC70-A114-4220-B3B9-5A377A51FAE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2125" y="3814763"/>
            <a:ext cx="81597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cs-CZ" altLang="cs-CZ" sz="1800" b="1"/>
              <a:t>dálka</a:t>
            </a:r>
          </a:p>
        </p:txBody>
      </p:sp>
      <p:pic>
        <p:nvPicPr>
          <p:cNvPr id="5134" name="Zástupný symbol pro obsah 7">
            <a:extLst>
              <a:ext uri="{FF2B5EF4-FFF2-40B4-BE49-F238E27FC236}">
                <a16:creationId xmlns:a16="http://schemas.microsoft.com/office/drawing/2014/main" id="{FA8F1F1F-41D1-4DEC-BC34-41C04B1DB53B}"/>
              </a:ext>
            </a:extLst>
          </p:cNvPr>
          <p:cNvPicPr>
            <a:picLocks noGrp="1" noChangeAspect="1" noChangeArrowheads="1"/>
          </p:cNvPicPr>
          <p:nvPr>
            <p:ph sz="quarter" idx="2"/>
          </p:nvPr>
        </p:nvPicPr>
        <p:blipFill rotWithShape="1">
          <a:blip r:embed="rId7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58" r="10582" b="6448"/>
          <a:stretch/>
        </p:blipFill>
        <p:spPr>
          <a:xfrm>
            <a:off x="350778" y="3933056"/>
            <a:ext cx="2662377" cy="2700000"/>
          </a:xfrm>
        </p:spPr>
      </p:pic>
      <p:sp>
        <p:nvSpPr>
          <p:cNvPr id="17" name="Text Box 42">
            <a:extLst>
              <a:ext uri="{FF2B5EF4-FFF2-40B4-BE49-F238E27FC236}">
                <a16:creationId xmlns:a16="http://schemas.microsoft.com/office/drawing/2014/main" id="{5BB86EF0-4E5A-4179-886D-DE457DB23C0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21638" y="5949280"/>
            <a:ext cx="2449512" cy="523220"/>
          </a:xfrm>
          <a:prstGeom prst="rect">
            <a:avLst/>
          </a:prstGeom>
          <a:ln/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lang="cs-CZ" altLang="cs-CZ" sz="2800" dirty="0">
                <a:solidFill>
                  <a:schemeClr val="tx1">
                    <a:lumMod val="95000"/>
                  </a:schemeClr>
                </a:solidFill>
              </a:rPr>
              <a:t>PŘÍPRAVA</a:t>
            </a:r>
          </a:p>
        </p:txBody>
      </p:sp>
    </p:spTree>
    <p:extLst>
      <p:ext uri="{BB962C8B-B14F-4D97-AF65-F5344CB8AC3E}">
        <p14:creationId xmlns:p14="http://schemas.microsoft.com/office/powerpoint/2010/main" val="1846598784"/>
      </p:ext>
    </p:extLst>
  </p:cSld>
  <p:clrMapOvr>
    <a:masterClrMapping/>
  </p:clrMapOvr>
  <p:transition advTm="1000"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9" descr="DSC_0890">
            <a:extLst>
              <a:ext uri="{FF2B5EF4-FFF2-40B4-BE49-F238E27FC236}">
                <a16:creationId xmlns:a16="http://schemas.microsoft.com/office/drawing/2014/main" id="{7AF5F63F-1A68-4C9C-BB7B-67778B681589}"/>
              </a:ext>
            </a:extLst>
          </p:cNvPr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835150" y="1145765"/>
            <a:ext cx="3864919" cy="2699999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127" name="Picture 26" descr="MČR_Praha_-_štafeta_03[1]">
            <a:extLst>
              <a:ext uri="{FF2B5EF4-FFF2-40B4-BE49-F238E27FC236}">
                <a16:creationId xmlns:a16="http://schemas.microsoft.com/office/drawing/2014/main" id="{378B798B-925F-4304-8F19-AC5D1BA94B6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45" t="324" r="19810" b="16341"/>
          <a:stretch/>
        </p:blipFill>
        <p:spPr bwMode="auto">
          <a:xfrm>
            <a:off x="3138567" y="3939807"/>
            <a:ext cx="2964205" cy="26641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1" name="Zástupný symbol pro obsah 2">
            <a:extLst>
              <a:ext uri="{FF2B5EF4-FFF2-40B4-BE49-F238E27FC236}">
                <a16:creationId xmlns:a16="http://schemas.microsoft.com/office/drawing/2014/main" id="{3DD33437-4E18-41CF-B2F5-985A8D4E103E}"/>
              </a:ext>
            </a:extLst>
          </p:cNvPr>
          <p:cNvPicPr>
            <a:picLocks noGrp="1" noChangeAspect="1" noChangeArrowheads="1"/>
          </p:cNvPicPr>
          <p:nvPr>
            <p:ph sz="quarter" idx="4"/>
          </p:nvPr>
        </p:nvPicPr>
        <p:blipFill rotWithShape="1">
          <a:blip r:embed="rId4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70" r="6306" b="8178"/>
          <a:stretch/>
        </p:blipFill>
        <p:spPr>
          <a:xfrm>
            <a:off x="3767609" y="1187112"/>
            <a:ext cx="3658791" cy="2736000"/>
          </a:xfrm>
        </p:spPr>
      </p:pic>
      <p:pic>
        <p:nvPicPr>
          <p:cNvPr id="5134" name="Zástupný symbol pro obsah 7">
            <a:extLst>
              <a:ext uri="{FF2B5EF4-FFF2-40B4-BE49-F238E27FC236}">
                <a16:creationId xmlns:a16="http://schemas.microsoft.com/office/drawing/2014/main" id="{FA8F1F1F-41D1-4DEC-BC34-41C04B1DB53B}"/>
              </a:ext>
            </a:extLst>
          </p:cNvPr>
          <p:cNvPicPr>
            <a:picLocks noGrp="1" noChangeAspect="1" noChangeArrowheads="1"/>
          </p:cNvPicPr>
          <p:nvPr>
            <p:ph sz="quarter" idx="2"/>
          </p:nvPr>
        </p:nvPicPr>
        <p:blipFill rotWithShape="1">
          <a:blip r:embed="rId5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58" r="10582" b="6448"/>
          <a:stretch/>
        </p:blipFill>
        <p:spPr>
          <a:xfrm>
            <a:off x="1934279" y="3528545"/>
            <a:ext cx="2662377" cy="2700000"/>
          </a:xfrm>
        </p:spPr>
      </p:pic>
      <p:pic>
        <p:nvPicPr>
          <p:cNvPr id="5132" name="Zástupný symbol pro obsah 4">
            <a:extLst>
              <a:ext uri="{FF2B5EF4-FFF2-40B4-BE49-F238E27FC236}">
                <a16:creationId xmlns:a16="http://schemas.microsoft.com/office/drawing/2014/main" id="{5B0B86AF-62EC-4AA1-8156-02FF83122827}"/>
              </a:ext>
            </a:extLst>
          </p:cNvPr>
          <p:cNvPicPr>
            <a:picLocks noGrp="1" noChangeAspect="1" noChangeArrowheads="1"/>
          </p:cNvPicPr>
          <p:nvPr>
            <p:ph sz="quarter" idx="3"/>
          </p:nvPr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679" t="7165" r="6696" b="10105"/>
          <a:stretch/>
        </p:blipFill>
        <p:spPr>
          <a:xfrm>
            <a:off x="287524" y="188640"/>
            <a:ext cx="7740860" cy="6450502"/>
          </a:xfrm>
        </p:spPr>
      </p:pic>
      <p:sp>
        <p:nvSpPr>
          <p:cNvPr id="13" name="Text Box 42">
            <a:extLst>
              <a:ext uri="{FF2B5EF4-FFF2-40B4-BE49-F238E27FC236}">
                <a16:creationId xmlns:a16="http://schemas.microsoft.com/office/drawing/2014/main" id="{522BA23E-E95E-4A69-95A5-C486A821E9A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7524" y="6129493"/>
            <a:ext cx="8568952" cy="585788"/>
          </a:xfrm>
          <a:prstGeom prst="rect">
            <a:avLst/>
          </a:prstGeom>
          <a:ln/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lang="cs-CZ" altLang="cs-CZ" dirty="0">
                <a:solidFill>
                  <a:schemeClr val="tx1">
                    <a:lumMod val="95000"/>
                  </a:schemeClr>
                </a:solidFill>
              </a:rPr>
              <a:t>SKOK DALEKÝ</a:t>
            </a:r>
          </a:p>
        </p:txBody>
      </p:sp>
    </p:spTree>
    <p:extLst>
      <p:ext uri="{BB962C8B-B14F-4D97-AF65-F5344CB8AC3E}">
        <p14:creationId xmlns:p14="http://schemas.microsoft.com/office/powerpoint/2010/main" val="189338580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Tm="2000">
        <p159:morph option="byObject"/>
      </p:transition>
    </mc:Choice>
    <mc:Fallback xmlns="">
      <p:transition spd="slow" advTm="2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60" name="Rectangle 4">
            <a:extLst>
              <a:ext uri="{FF2B5EF4-FFF2-40B4-BE49-F238E27FC236}">
                <a16:creationId xmlns:a16="http://schemas.microsoft.com/office/drawing/2014/main" id="{66ADCDE1-EEBE-4F83-ADAA-B2D2BF2BCE8C}"/>
              </a:ext>
            </a:extLst>
          </p:cNvPr>
          <p:cNvSpPr>
            <a:spLocks noGrp="1" noRot="1" noChangeArrowheads="1"/>
          </p:cNvSpPr>
          <p:nvPr>
            <p:ph type="title" sz="quarter"/>
          </p:nvPr>
        </p:nvSpPr>
        <p:spPr>
          <a:xfrm>
            <a:off x="301625" y="228600"/>
            <a:ext cx="8540750" cy="793750"/>
          </a:xfrm>
        </p:spPr>
        <p:txBody>
          <a:bodyPr/>
          <a:lstStyle/>
          <a:p>
            <a:pPr eaLnBrk="1" hangingPunct="1">
              <a:defRPr/>
            </a:pPr>
            <a:r>
              <a:rPr lang="cs-CZ" altLang="cs-CZ" sz="4000" dirty="0"/>
              <a:t>ZÁVODY V ČR I ZAHRANIČÍ  </a:t>
            </a:r>
            <a:endParaRPr lang="cs-CZ" altLang="cs-CZ" sz="2400" dirty="0"/>
          </a:p>
        </p:txBody>
      </p:sp>
      <p:pic>
        <p:nvPicPr>
          <p:cNvPr id="5123" name="Picture 9" descr="DSC_0890">
            <a:extLst>
              <a:ext uri="{FF2B5EF4-FFF2-40B4-BE49-F238E27FC236}">
                <a16:creationId xmlns:a16="http://schemas.microsoft.com/office/drawing/2014/main" id="{7AF5F63F-1A68-4C9C-BB7B-67778B681589}"/>
              </a:ext>
            </a:extLst>
          </p:cNvPr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835150" y="1145765"/>
            <a:ext cx="3864919" cy="2699999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5126" name="Text Box 25">
            <a:extLst>
              <a:ext uri="{FF2B5EF4-FFF2-40B4-BE49-F238E27FC236}">
                <a16:creationId xmlns:a16="http://schemas.microsoft.com/office/drawing/2014/main" id="{DC55DA4F-DF3F-47DF-9A6E-81FAF182CAB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77050" y="3068638"/>
            <a:ext cx="1798638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cs-CZ" altLang="cs-CZ" sz="1800" b="1"/>
              <a:t>Skok daleký</a:t>
            </a:r>
            <a:r>
              <a:rPr lang="cs-CZ" altLang="cs-CZ" sz="1800"/>
              <a:t> </a:t>
            </a:r>
          </a:p>
        </p:txBody>
      </p:sp>
      <p:pic>
        <p:nvPicPr>
          <p:cNvPr id="5127" name="Picture 26" descr="MČR_Praha_-_štafeta_03[1]">
            <a:extLst>
              <a:ext uri="{FF2B5EF4-FFF2-40B4-BE49-F238E27FC236}">
                <a16:creationId xmlns:a16="http://schemas.microsoft.com/office/drawing/2014/main" id="{378B798B-925F-4304-8F19-AC5D1BA94B6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45" t="324" r="19810" b="16341"/>
          <a:stretch/>
        </p:blipFill>
        <p:spPr bwMode="auto">
          <a:xfrm>
            <a:off x="3138567" y="3939807"/>
            <a:ext cx="2964205" cy="26641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8" name="Text Box 27">
            <a:extLst>
              <a:ext uri="{FF2B5EF4-FFF2-40B4-BE49-F238E27FC236}">
                <a16:creationId xmlns:a16="http://schemas.microsoft.com/office/drawing/2014/main" id="{B150758B-8EE1-4792-B85B-64261E04867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5313" y="2929893"/>
            <a:ext cx="2376487" cy="584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cs-CZ" altLang="cs-CZ" sz="1600" b="1" dirty="0"/>
              <a:t>Radost štafety  4x100m</a:t>
            </a:r>
          </a:p>
        </p:txBody>
      </p:sp>
      <p:pic>
        <p:nvPicPr>
          <p:cNvPr id="5129" name="Picture 28" descr="nikol">
            <a:extLst>
              <a:ext uri="{FF2B5EF4-FFF2-40B4-BE49-F238E27FC236}">
                <a16:creationId xmlns:a16="http://schemas.microsoft.com/office/drawing/2014/main" id="{04557143-3A3A-4D79-92F0-0E62BBB224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3933056"/>
            <a:ext cx="2542966" cy="27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1" name="Zástupný symbol pro obsah 2">
            <a:extLst>
              <a:ext uri="{FF2B5EF4-FFF2-40B4-BE49-F238E27FC236}">
                <a16:creationId xmlns:a16="http://schemas.microsoft.com/office/drawing/2014/main" id="{3DD33437-4E18-41CF-B2F5-985A8D4E103E}"/>
              </a:ext>
            </a:extLst>
          </p:cNvPr>
          <p:cNvPicPr>
            <a:picLocks noGrp="1" noChangeAspect="1" noChangeArrowheads="1"/>
          </p:cNvPicPr>
          <p:nvPr>
            <p:ph sz="quarter" idx="4"/>
          </p:nvPr>
        </p:nvPicPr>
        <p:blipFill rotWithShape="1">
          <a:blip r:embed="rId5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70" r="6306" b="8178"/>
          <a:stretch/>
        </p:blipFill>
        <p:spPr>
          <a:xfrm>
            <a:off x="5089896" y="1100979"/>
            <a:ext cx="3658791" cy="2736000"/>
          </a:xfrm>
        </p:spPr>
      </p:pic>
      <p:pic>
        <p:nvPicPr>
          <p:cNvPr id="5132" name="Zástupný symbol pro obsah 4">
            <a:extLst>
              <a:ext uri="{FF2B5EF4-FFF2-40B4-BE49-F238E27FC236}">
                <a16:creationId xmlns:a16="http://schemas.microsoft.com/office/drawing/2014/main" id="{5B0B86AF-62EC-4AA1-8156-02FF83122827}"/>
              </a:ext>
            </a:extLst>
          </p:cNvPr>
          <p:cNvPicPr>
            <a:picLocks noGrp="1" noChangeAspect="1" noChangeArrowheads="1"/>
          </p:cNvPicPr>
          <p:nvPr>
            <p:ph sz="quarter" idx="3"/>
          </p:nvPr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827" t="372" r="8488" b="16898"/>
          <a:stretch/>
        </p:blipFill>
        <p:spPr>
          <a:xfrm>
            <a:off x="361096" y="1145766"/>
            <a:ext cx="2361524" cy="2700000"/>
          </a:xfrm>
        </p:spPr>
      </p:pic>
      <p:sp>
        <p:nvSpPr>
          <p:cNvPr id="5133" name="TextovéPole 5">
            <a:extLst>
              <a:ext uri="{FF2B5EF4-FFF2-40B4-BE49-F238E27FC236}">
                <a16:creationId xmlns:a16="http://schemas.microsoft.com/office/drawing/2014/main" id="{DC0CDC70-A114-4220-B3B9-5A377A51FAE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2125" y="3814763"/>
            <a:ext cx="81597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cs-CZ" altLang="cs-CZ" sz="1800" b="1"/>
              <a:t>dálka</a:t>
            </a:r>
          </a:p>
        </p:txBody>
      </p:sp>
      <p:pic>
        <p:nvPicPr>
          <p:cNvPr id="5134" name="Zástupný symbol pro obsah 7">
            <a:extLst>
              <a:ext uri="{FF2B5EF4-FFF2-40B4-BE49-F238E27FC236}">
                <a16:creationId xmlns:a16="http://schemas.microsoft.com/office/drawing/2014/main" id="{FA8F1F1F-41D1-4DEC-BC34-41C04B1DB53B}"/>
              </a:ext>
            </a:extLst>
          </p:cNvPr>
          <p:cNvPicPr>
            <a:picLocks noGrp="1" noChangeAspect="1" noChangeArrowheads="1"/>
          </p:cNvPicPr>
          <p:nvPr>
            <p:ph sz="quarter" idx="2"/>
          </p:nvPr>
        </p:nvPicPr>
        <p:blipFill rotWithShape="1">
          <a:blip r:embed="rId7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58" r="10582" b="6448"/>
          <a:stretch/>
        </p:blipFill>
        <p:spPr>
          <a:xfrm>
            <a:off x="350778" y="3933056"/>
            <a:ext cx="2662377" cy="2700000"/>
          </a:xfrm>
        </p:spPr>
      </p:pic>
      <p:sp>
        <p:nvSpPr>
          <p:cNvPr id="17" name="Text Box 42">
            <a:extLst>
              <a:ext uri="{FF2B5EF4-FFF2-40B4-BE49-F238E27FC236}">
                <a16:creationId xmlns:a16="http://schemas.microsoft.com/office/drawing/2014/main" id="{5BB86EF0-4E5A-4179-886D-DE457DB23C0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21638" y="5949280"/>
            <a:ext cx="2449512" cy="523220"/>
          </a:xfrm>
          <a:prstGeom prst="rect">
            <a:avLst/>
          </a:prstGeom>
          <a:ln/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lang="cs-CZ" altLang="cs-CZ" sz="2800" dirty="0">
                <a:solidFill>
                  <a:schemeClr val="tx1">
                    <a:lumMod val="95000"/>
                  </a:schemeClr>
                </a:solidFill>
              </a:rPr>
              <a:t>PŘÍPRAVA</a:t>
            </a:r>
          </a:p>
        </p:txBody>
      </p:sp>
      <p:sp>
        <p:nvSpPr>
          <p:cNvPr id="13" name="Text Box 42">
            <a:extLst>
              <a:ext uri="{FF2B5EF4-FFF2-40B4-BE49-F238E27FC236}">
                <a16:creationId xmlns:a16="http://schemas.microsoft.com/office/drawing/2014/main" id="{5CAC87A3-F414-4DB9-901E-A8FDA205911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64306" y="3178101"/>
            <a:ext cx="2449512" cy="523220"/>
          </a:xfrm>
          <a:prstGeom prst="rect">
            <a:avLst/>
          </a:prstGeom>
          <a:ln/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lang="cs-CZ" altLang="cs-CZ" sz="2800" dirty="0">
                <a:solidFill>
                  <a:schemeClr val="tx1">
                    <a:lumMod val="95000"/>
                  </a:schemeClr>
                </a:solidFill>
              </a:rPr>
              <a:t>SKOK</a:t>
            </a:r>
          </a:p>
        </p:txBody>
      </p:sp>
    </p:spTree>
    <p:extLst>
      <p:ext uri="{BB962C8B-B14F-4D97-AF65-F5344CB8AC3E}">
        <p14:creationId xmlns:p14="http://schemas.microsoft.com/office/powerpoint/2010/main" val="3268180869"/>
      </p:ext>
    </p:extLst>
  </p:cSld>
  <p:clrMapOvr>
    <a:masterClrMapping/>
  </p:clrMapOvr>
  <p:transition advTm="1000">
    <p:fad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7" name="Picture 26" descr="MČR_Praha_-_štafeta_03[1]">
            <a:extLst>
              <a:ext uri="{FF2B5EF4-FFF2-40B4-BE49-F238E27FC236}">
                <a16:creationId xmlns:a16="http://schemas.microsoft.com/office/drawing/2014/main" id="{378B798B-925F-4304-8F19-AC5D1BA94B6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45" t="324" r="19810" b="16341"/>
          <a:stretch/>
        </p:blipFill>
        <p:spPr bwMode="auto">
          <a:xfrm>
            <a:off x="3138567" y="3939807"/>
            <a:ext cx="2964205" cy="26641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1" name="Zástupný symbol pro obsah 2">
            <a:extLst>
              <a:ext uri="{FF2B5EF4-FFF2-40B4-BE49-F238E27FC236}">
                <a16:creationId xmlns:a16="http://schemas.microsoft.com/office/drawing/2014/main" id="{3DD33437-4E18-41CF-B2F5-985A8D4E103E}"/>
              </a:ext>
            </a:extLst>
          </p:cNvPr>
          <p:cNvPicPr>
            <a:picLocks noGrp="1" noChangeAspect="1" noChangeArrowheads="1"/>
          </p:cNvPicPr>
          <p:nvPr>
            <p:ph sz="quarter" idx="4"/>
          </p:nvPr>
        </p:nvPicPr>
        <p:blipFill rotWithShape="1"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70" r="6306" b="8178"/>
          <a:stretch/>
        </p:blipFill>
        <p:spPr>
          <a:xfrm>
            <a:off x="3767609" y="1187112"/>
            <a:ext cx="3658791" cy="2736000"/>
          </a:xfrm>
        </p:spPr>
      </p:pic>
      <p:pic>
        <p:nvPicPr>
          <p:cNvPr id="5134" name="Zástupný symbol pro obsah 7">
            <a:extLst>
              <a:ext uri="{FF2B5EF4-FFF2-40B4-BE49-F238E27FC236}">
                <a16:creationId xmlns:a16="http://schemas.microsoft.com/office/drawing/2014/main" id="{FA8F1F1F-41D1-4DEC-BC34-41C04B1DB53B}"/>
              </a:ext>
            </a:extLst>
          </p:cNvPr>
          <p:cNvPicPr>
            <a:picLocks noGrp="1" noChangeAspect="1" noChangeArrowheads="1"/>
          </p:cNvPicPr>
          <p:nvPr>
            <p:ph sz="quarter" idx="2"/>
          </p:nvPr>
        </p:nvPicPr>
        <p:blipFill rotWithShape="1">
          <a:blip r:embed="rId4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58" r="10582" b="6448"/>
          <a:stretch/>
        </p:blipFill>
        <p:spPr>
          <a:xfrm>
            <a:off x="1934279" y="3528545"/>
            <a:ext cx="2662377" cy="2700000"/>
          </a:xfrm>
        </p:spPr>
      </p:pic>
      <p:pic>
        <p:nvPicPr>
          <p:cNvPr id="5123" name="Picture 9" descr="DSC_0890">
            <a:extLst>
              <a:ext uri="{FF2B5EF4-FFF2-40B4-BE49-F238E27FC236}">
                <a16:creationId xmlns:a16="http://schemas.microsoft.com/office/drawing/2014/main" id="{7AF5F63F-1A68-4C9C-BB7B-67778B681589}"/>
              </a:ext>
            </a:extLst>
          </p:cNvPr>
          <p:cNvPicPr>
            <a:picLocks noGrp="1" noChangeAspect="1" noChangeArrowheads="1"/>
          </p:cNvPicPr>
          <p:nvPr>
            <p:ph sz="quarter"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22701" y="423877"/>
            <a:ext cx="8569779" cy="5986774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3" name="Text Box 42">
            <a:extLst>
              <a:ext uri="{FF2B5EF4-FFF2-40B4-BE49-F238E27FC236}">
                <a16:creationId xmlns:a16="http://schemas.microsoft.com/office/drawing/2014/main" id="{522BA23E-E95E-4A69-95A5-C486A821E9A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7524" y="6129493"/>
            <a:ext cx="8568952" cy="585788"/>
          </a:xfrm>
          <a:prstGeom prst="rect">
            <a:avLst/>
          </a:prstGeom>
          <a:ln/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lang="cs-CZ" altLang="cs-CZ" dirty="0">
                <a:solidFill>
                  <a:schemeClr val="tx1">
                    <a:lumMod val="95000"/>
                  </a:schemeClr>
                </a:solidFill>
              </a:rPr>
              <a:t>SKOK DALEKÝ</a:t>
            </a:r>
          </a:p>
        </p:txBody>
      </p:sp>
    </p:spTree>
    <p:extLst>
      <p:ext uri="{BB962C8B-B14F-4D97-AF65-F5344CB8AC3E}">
        <p14:creationId xmlns:p14="http://schemas.microsoft.com/office/powerpoint/2010/main" val="51262847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Tm="2000">
        <p159:morph option="byObject"/>
      </p:transition>
    </mc:Choice>
    <mc:Fallback xmlns="">
      <p:transition spd="slow" advTm="2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60" name="Rectangle 4">
            <a:extLst>
              <a:ext uri="{FF2B5EF4-FFF2-40B4-BE49-F238E27FC236}">
                <a16:creationId xmlns:a16="http://schemas.microsoft.com/office/drawing/2014/main" id="{66ADCDE1-EEBE-4F83-ADAA-B2D2BF2BCE8C}"/>
              </a:ext>
            </a:extLst>
          </p:cNvPr>
          <p:cNvSpPr>
            <a:spLocks noGrp="1" noRot="1" noChangeArrowheads="1"/>
          </p:cNvSpPr>
          <p:nvPr>
            <p:ph type="title" sz="quarter"/>
          </p:nvPr>
        </p:nvSpPr>
        <p:spPr>
          <a:xfrm>
            <a:off x="301625" y="228600"/>
            <a:ext cx="8540750" cy="793750"/>
          </a:xfrm>
        </p:spPr>
        <p:txBody>
          <a:bodyPr/>
          <a:lstStyle/>
          <a:p>
            <a:pPr eaLnBrk="1" hangingPunct="1">
              <a:defRPr/>
            </a:pPr>
            <a:r>
              <a:rPr lang="cs-CZ" altLang="cs-CZ" sz="4000" dirty="0"/>
              <a:t>ZÁVODY V ČR I ZAHRANIČÍ  </a:t>
            </a:r>
            <a:endParaRPr lang="cs-CZ" altLang="cs-CZ" sz="2400" dirty="0"/>
          </a:p>
        </p:txBody>
      </p:sp>
      <p:pic>
        <p:nvPicPr>
          <p:cNvPr id="5123" name="Picture 9" descr="DSC_0890">
            <a:extLst>
              <a:ext uri="{FF2B5EF4-FFF2-40B4-BE49-F238E27FC236}">
                <a16:creationId xmlns:a16="http://schemas.microsoft.com/office/drawing/2014/main" id="{7AF5F63F-1A68-4C9C-BB7B-67778B681589}"/>
              </a:ext>
            </a:extLst>
          </p:cNvPr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835150" y="1145765"/>
            <a:ext cx="3864919" cy="2699999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5126" name="Text Box 25">
            <a:extLst>
              <a:ext uri="{FF2B5EF4-FFF2-40B4-BE49-F238E27FC236}">
                <a16:creationId xmlns:a16="http://schemas.microsoft.com/office/drawing/2014/main" id="{DC55DA4F-DF3F-47DF-9A6E-81FAF182CAB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77050" y="3068638"/>
            <a:ext cx="1798638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cs-CZ" altLang="cs-CZ" sz="1800" b="1"/>
              <a:t>Skok daleký</a:t>
            </a:r>
            <a:r>
              <a:rPr lang="cs-CZ" altLang="cs-CZ" sz="1800"/>
              <a:t> </a:t>
            </a:r>
          </a:p>
        </p:txBody>
      </p:sp>
      <p:pic>
        <p:nvPicPr>
          <p:cNvPr id="5127" name="Picture 26" descr="MČR_Praha_-_štafeta_03[1]">
            <a:extLst>
              <a:ext uri="{FF2B5EF4-FFF2-40B4-BE49-F238E27FC236}">
                <a16:creationId xmlns:a16="http://schemas.microsoft.com/office/drawing/2014/main" id="{378B798B-925F-4304-8F19-AC5D1BA94B6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45" t="324" r="19810" b="16341"/>
          <a:stretch/>
        </p:blipFill>
        <p:spPr bwMode="auto">
          <a:xfrm>
            <a:off x="3138567" y="3939807"/>
            <a:ext cx="2964205" cy="26641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8" name="Text Box 27">
            <a:extLst>
              <a:ext uri="{FF2B5EF4-FFF2-40B4-BE49-F238E27FC236}">
                <a16:creationId xmlns:a16="http://schemas.microsoft.com/office/drawing/2014/main" id="{B150758B-8EE1-4792-B85B-64261E04867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5313" y="2929893"/>
            <a:ext cx="2376487" cy="584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cs-CZ" altLang="cs-CZ" sz="1600" b="1" dirty="0"/>
              <a:t>Radost štafety  4x100m</a:t>
            </a:r>
          </a:p>
        </p:txBody>
      </p:sp>
      <p:pic>
        <p:nvPicPr>
          <p:cNvPr id="5129" name="Picture 28" descr="nikol">
            <a:extLst>
              <a:ext uri="{FF2B5EF4-FFF2-40B4-BE49-F238E27FC236}">
                <a16:creationId xmlns:a16="http://schemas.microsoft.com/office/drawing/2014/main" id="{04557143-3A3A-4D79-92F0-0E62BBB224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3933056"/>
            <a:ext cx="2542966" cy="27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1" name="Zástupný symbol pro obsah 2">
            <a:extLst>
              <a:ext uri="{FF2B5EF4-FFF2-40B4-BE49-F238E27FC236}">
                <a16:creationId xmlns:a16="http://schemas.microsoft.com/office/drawing/2014/main" id="{3DD33437-4E18-41CF-B2F5-985A8D4E103E}"/>
              </a:ext>
            </a:extLst>
          </p:cNvPr>
          <p:cNvPicPr>
            <a:picLocks noGrp="1" noChangeAspect="1" noChangeArrowheads="1"/>
          </p:cNvPicPr>
          <p:nvPr>
            <p:ph sz="quarter" idx="4"/>
          </p:nvPr>
        </p:nvPicPr>
        <p:blipFill rotWithShape="1">
          <a:blip r:embed="rId5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70" r="6306" b="8178"/>
          <a:stretch/>
        </p:blipFill>
        <p:spPr>
          <a:xfrm>
            <a:off x="5089896" y="1100979"/>
            <a:ext cx="3658791" cy="2736000"/>
          </a:xfrm>
        </p:spPr>
      </p:pic>
      <p:pic>
        <p:nvPicPr>
          <p:cNvPr id="5132" name="Zástupný symbol pro obsah 4">
            <a:extLst>
              <a:ext uri="{FF2B5EF4-FFF2-40B4-BE49-F238E27FC236}">
                <a16:creationId xmlns:a16="http://schemas.microsoft.com/office/drawing/2014/main" id="{5B0B86AF-62EC-4AA1-8156-02FF83122827}"/>
              </a:ext>
            </a:extLst>
          </p:cNvPr>
          <p:cNvPicPr>
            <a:picLocks noGrp="1" noChangeAspect="1" noChangeArrowheads="1"/>
          </p:cNvPicPr>
          <p:nvPr>
            <p:ph sz="quarter" idx="3"/>
          </p:nvPr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827" t="372" r="8488" b="16898"/>
          <a:stretch/>
        </p:blipFill>
        <p:spPr>
          <a:xfrm>
            <a:off x="361096" y="1145766"/>
            <a:ext cx="2361524" cy="2700000"/>
          </a:xfrm>
        </p:spPr>
      </p:pic>
      <p:sp>
        <p:nvSpPr>
          <p:cNvPr id="5133" name="TextovéPole 5">
            <a:extLst>
              <a:ext uri="{FF2B5EF4-FFF2-40B4-BE49-F238E27FC236}">
                <a16:creationId xmlns:a16="http://schemas.microsoft.com/office/drawing/2014/main" id="{DC0CDC70-A114-4220-B3B9-5A377A51FAE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2125" y="3814763"/>
            <a:ext cx="81597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cs-CZ" altLang="cs-CZ" sz="1800" b="1"/>
              <a:t>dálka</a:t>
            </a:r>
          </a:p>
        </p:txBody>
      </p:sp>
      <p:pic>
        <p:nvPicPr>
          <p:cNvPr id="5134" name="Zástupný symbol pro obsah 7">
            <a:extLst>
              <a:ext uri="{FF2B5EF4-FFF2-40B4-BE49-F238E27FC236}">
                <a16:creationId xmlns:a16="http://schemas.microsoft.com/office/drawing/2014/main" id="{FA8F1F1F-41D1-4DEC-BC34-41C04B1DB53B}"/>
              </a:ext>
            </a:extLst>
          </p:cNvPr>
          <p:cNvPicPr>
            <a:picLocks noGrp="1" noChangeAspect="1" noChangeArrowheads="1"/>
          </p:cNvPicPr>
          <p:nvPr>
            <p:ph sz="quarter" idx="2"/>
          </p:nvPr>
        </p:nvPicPr>
        <p:blipFill rotWithShape="1">
          <a:blip r:embed="rId7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58" r="10582" b="6448"/>
          <a:stretch/>
        </p:blipFill>
        <p:spPr>
          <a:xfrm>
            <a:off x="350778" y="3933056"/>
            <a:ext cx="2662377" cy="2700000"/>
          </a:xfrm>
        </p:spPr>
      </p:pic>
      <p:sp>
        <p:nvSpPr>
          <p:cNvPr id="17" name="Text Box 42">
            <a:extLst>
              <a:ext uri="{FF2B5EF4-FFF2-40B4-BE49-F238E27FC236}">
                <a16:creationId xmlns:a16="http://schemas.microsoft.com/office/drawing/2014/main" id="{5BB86EF0-4E5A-4179-886D-DE457DB23C0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21638" y="5949280"/>
            <a:ext cx="2449512" cy="523220"/>
          </a:xfrm>
          <a:prstGeom prst="rect">
            <a:avLst/>
          </a:prstGeom>
          <a:ln/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lang="cs-CZ" altLang="cs-CZ" sz="2800" dirty="0">
                <a:solidFill>
                  <a:schemeClr val="tx1">
                    <a:lumMod val="95000"/>
                  </a:schemeClr>
                </a:solidFill>
              </a:rPr>
              <a:t>PŘÍPRAVA</a:t>
            </a:r>
          </a:p>
        </p:txBody>
      </p:sp>
      <p:sp>
        <p:nvSpPr>
          <p:cNvPr id="13" name="Text Box 42">
            <a:extLst>
              <a:ext uri="{FF2B5EF4-FFF2-40B4-BE49-F238E27FC236}">
                <a16:creationId xmlns:a16="http://schemas.microsoft.com/office/drawing/2014/main" id="{5CAC87A3-F414-4DB9-901E-A8FDA205911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64306" y="3178101"/>
            <a:ext cx="2449512" cy="523220"/>
          </a:xfrm>
          <a:prstGeom prst="rect">
            <a:avLst/>
          </a:prstGeom>
          <a:ln/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lang="cs-CZ" altLang="cs-CZ" sz="2800" dirty="0">
                <a:solidFill>
                  <a:schemeClr val="tx1">
                    <a:lumMod val="95000"/>
                  </a:schemeClr>
                </a:solidFill>
              </a:rPr>
              <a:t>SKOKY</a:t>
            </a:r>
          </a:p>
        </p:txBody>
      </p:sp>
    </p:spTree>
    <p:extLst>
      <p:ext uri="{BB962C8B-B14F-4D97-AF65-F5344CB8AC3E}">
        <p14:creationId xmlns:p14="http://schemas.microsoft.com/office/powerpoint/2010/main" val="646625773"/>
      </p:ext>
    </p:extLst>
  </p:cSld>
  <p:clrMapOvr>
    <a:masterClrMapping/>
  </p:clrMapOvr>
  <p:transition advTm="1000">
    <p:fad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7" name="Picture 26" descr="MČR_Praha_-_štafeta_03[1]">
            <a:extLst>
              <a:ext uri="{FF2B5EF4-FFF2-40B4-BE49-F238E27FC236}">
                <a16:creationId xmlns:a16="http://schemas.microsoft.com/office/drawing/2014/main" id="{378B798B-925F-4304-8F19-AC5D1BA94B6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45" t="324" r="19810" b="16341"/>
          <a:stretch/>
        </p:blipFill>
        <p:spPr bwMode="auto">
          <a:xfrm>
            <a:off x="3138567" y="3939807"/>
            <a:ext cx="2964205" cy="26641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1" name="Zástupný symbol pro obsah 2">
            <a:extLst>
              <a:ext uri="{FF2B5EF4-FFF2-40B4-BE49-F238E27FC236}">
                <a16:creationId xmlns:a16="http://schemas.microsoft.com/office/drawing/2014/main" id="{3DD33437-4E18-41CF-B2F5-985A8D4E103E}"/>
              </a:ext>
            </a:extLst>
          </p:cNvPr>
          <p:cNvPicPr>
            <a:picLocks noGrp="1" noChangeAspect="1" noChangeArrowheads="1"/>
          </p:cNvPicPr>
          <p:nvPr>
            <p:ph sz="quarter" idx="4"/>
          </p:nvPr>
        </p:nvPicPr>
        <p:blipFill rotWithShape="1"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70" r="6306" b="8178"/>
          <a:stretch/>
        </p:blipFill>
        <p:spPr>
          <a:xfrm>
            <a:off x="3767609" y="1187112"/>
            <a:ext cx="3658791" cy="2736000"/>
          </a:xfrm>
        </p:spPr>
      </p:pic>
      <p:pic>
        <p:nvPicPr>
          <p:cNvPr id="5134" name="Zástupný symbol pro obsah 7">
            <a:extLst>
              <a:ext uri="{FF2B5EF4-FFF2-40B4-BE49-F238E27FC236}">
                <a16:creationId xmlns:a16="http://schemas.microsoft.com/office/drawing/2014/main" id="{FA8F1F1F-41D1-4DEC-BC34-41C04B1DB53B}"/>
              </a:ext>
            </a:extLst>
          </p:cNvPr>
          <p:cNvPicPr>
            <a:picLocks noGrp="1" noChangeAspect="1" noChangeArrowheads="1"/>
          </p:cNvPicPr>
          <p:nvPr>
            <p:ph sz="quarter" idx="2"/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58" r="10582" b="6448"/>
          <a:stretch/>
        </p:blipFill>
        <p:spPr>
          <a:xfrm>
            <a:off x="1934279" y="194373"/>
            <a:ext cx="5950089" cy="6034172"/>
          </a:xfrm>
        </p:spPr>
      </p:pic>
      <p:sp>
        <p:nvSpPr>
          <p:cNvPr id="13" name="Text Box 42">
            <a:extLst>
              <a:ext uri="{FF2B5EF4-FFF2-40B4-BE49-F238E27FC236}">
                <a16:creationId xmlns:a16="http://schemas.microsoft.com/office/drawing/2014/main" id="{522BA23E-E95E-4A69-95A5-C486A821E9A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7524" y="6129493"/>
            <a:ext cx="8568952" cy="585788"/>
          </a:xfrm>
          <a:prstGeom prst="rect">
            <a:avLst/>
          </a:prstGeom>
          <a:ln/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lang="cs-CZ" altLang="cs-CZ" dirty="0">
                <a:solidFill>
                  <a:schemeClr val="tx1">
                    <a:lumMod val="95000"/>
                  </a:schemeClr>
                </a:solidFill>
              </a:rPr>
              <a:t>PŘEKÁŽKY</a:t>
            </a:r>
          </a:p>
        </p:txBody>
      </p:sp>
    </p:spTree>
    <p:extLst>
      <p:ext uri="{BB962C8B-B14F-4D97-AF65-F5344CB8AC3E}">
        <p14:creationId xmlns:p14="http://schemas.microsoft.com/office/powerpoint/2010/main" val="283704719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Tm="2000">
        <p159:morph option="byObject"/>
      </p:transition>
    </mc:Choice>
    <mc:Fallback xmlns="">
      <p:transition spd="slow" advTm="2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60" name="Rectangle 4">
            <a:extLst>
              <a:ext uri="{FF2B5EF4-FFF2-40B4-BE49-F238E27FC236}">
                <a16:creationId xmlns:a16="http://schemas.microsoft.com/office/drawing/2014/main" id="{66ADCDE1-EEBE-4F83-ADAA-B2D2BF2BCE8C}"/>
              </a:ext>
            </a:extLst>
          </p:cNvPr>
          <p:cNvSpPr>
            <a:spLocks noGrp="1" noRot="1" noChangeArrowheads="1"/>
          </p:cNvSpPr>
          <p:nvPr>
            <p:ph type="title" sz="quarter"/>
          </p:nvPr>
        </p:nvSpPr>
        <p:spPr>
          <a:xfrm>
            <a:off x="301625" y="228600"/>
            <a:ext cx="8540750" cy="793750"/>
          </a:xfrm>
        </p:spPr>
        <p:txBody>
          <a:bodyPr/>
          <a:lstStyle/>
          <a:p>
            <a:pPr eaLnBrk="1" hangingPunct="1">
              <a:defRPr/>
            </a:pPr>
            <a:r>
              <a:rPr lang="cs-CZ" altLang="cs-CZ" sz="4000" dirty="0"/>
              <a:t>ZÁVODY V ČR I ZAHRANIČÍ  </a:t>
            </a:r>
            <a:endParaRPr lang="cs-CZ" altLang="cs-CZ" sz="2400" dirty="0"/>
          </a:p>
        </p:txBody>
      </p:sp>
      <p:pic>
        <p:nvPicPr>
          <p:cNvPr id="5123" name="Picture 9" descr="DSC_0890">
            <a:extLst>
              <a:ext uri="{FF2B5EF4-FFF2-40B4-BE49-F238E27FC236}">
                <a16:creationId xmlns:a16="http://schemas.microsoft.com/office/drawing/2014/main" id="{7AF5F63F-1A68-4C9C-BB7B-67778B681589}"/>
              </a:ext>
            </a:extLst>
          </p:cNvPr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835150" y="1145765"/>
            <a:ext cx="3864919" cy="2699999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5126" name="Text Box 25">
            <a:extLst>
              <a:ext uri="{FF2B5EF4-FFF2-40B4-BE49-F238E27FC236}">
                <a16:creationId xmlns:a16="http://schemas.microsoft.com/office/drawing/2014/main" id="{DC55DA4F-DF3F-47DF-9A6E-81FAF182CAB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77050" y="3068638"/>
            <a:ext cx="1798638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cs-CZ" altLang="cs-CZ" sz="1800" b="1"/>
              <a:t>Skok daleký</a:t>
            </a:r>
            <a:r>
              <a:rPr lang="cs-CZ" altLang="cs-CZ" sz="1800"/>
              <a:t> </a:t>
            </a:r>
          </a:p>
        </p:txBody>
      </p:sp>
      <p:pic>
        <p:nvPicPr>
          <p:cNvPr id="5127" name="Picture 26" descr="MČR_Praha_-_štafeta_03[1]">
            <a:extLst>
              <a:ext uri="{FF2B5EF4-FFF2-40B4-BE49-F238E27FC236}">
                <a16:creationId xmlns:a16="http://schemas.microsoft.com/office/drawing/2014/main" id="{378B798B-925F-4304-8F19-AC5D1BA94B6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45" t="324" r="19810" b="16341"/>
          <a:stretch/>
        </p:blipFill>
        <p:spPr bwMode="auto">
          <a:xfrm>
            <a:off x="3138567" y="3939807"/>
            <a:ext cx="2964205" cy="26641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8" name="Text Box 27">
            <a:extLst>
              <a:ext uri="{FF2B5EF4-FFF2-40B4-BE49-F238E27FC236}">
                <a16:creationId xmlns:a16="http://schemas.microsoft.com/office/drawing/2014/main" id="{B150758B-8EE1-4792-B85B-64261E04867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5313" y="2929893"/>
            <a:ext cx="2376487" cy="584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cs-CZ" altLang="cs-CZ" sz="1600" b="1" dirty="0"/>
              <a:t>Radost štafety  4x100m</a:t>
            </a:r>
          </a:p>
        </p:txBody>
      </p:sp>
      <p:pic>
        <p:nvPicPr>
          <p:cNvPr id="5129" name="Picture 28" descr="nikol">
            <a:extLst>
              <a:ext uri="{FF2B5EF4-FFF2-40B4-BE49-F238E27FC236}">
                <a16:creationId xmlns:a16="http://schemas.microsoft.com/office/drawing/2014/main" id="{04557143-3A3A-4D79-92F0-0E62BBB224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3933056"/>
            <a:ext cx="2542966" cy="27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1" name="Zástupný symbol pro obsah 2">
            <a:extLst>
              <a:ext uri="{FF2B5EF4-FFF2-40B4-BE49-F238E27FC236}">
                <a16:creationId xmlns:a16="http://schemas.microsoft.com/office/drawing/2014/main" id="{3DD33437-4E18-41CF-B2F5-985A8D4E103E}"/>
              </a:ext>
            </a:extLst>
          </p:cNvPr>
          <p:cNvPicPr>
            <a:picLocks noGrp="1" noChangeAspect="1" noChangeArrowheads="1"/>
          </p:cNvPicPr>
          <p:nvPr>
            <p:ph sz="quarter" idx="4"/>
          </p:nvPr>
        </p:nvPicPr>
        <p:blipFill rotWithShape="1">
          <a:blip r:embed="rId5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70" r="6306" b="8178"/>
          <a:stretch/>
        </p:blipFill>
        <p:spPr>
          <a:xfrm>
            <a:off x="5089896" y="1100979"/>
            <a:ext cx="3658791" cy="2736000"/>
          </a:xfrm>
        </p:spPr>
      </p:pic>
      <p:pic>
        <p:nvPicPr>
          <p:cNvPr id="5132" name="Zástupný symbol pro obsah 4">
            <a:extLst>
              <a:ext uri="{FF2B5EF4-FFF2-40B4-BE49-F238E27FC236}">
                <a16:creationId xmlns:a16="http://schemas.microsoft.com/office/drawing/2014/main" id="{5B0B86AF-62EC-4AA1-8156-02FF83122827}"/>
              </a:ext>
            </a:extLst>
          </p:cNvPr>
          <p:cNvPicPr>
            <a:picLocks noGrp="1" noChangeAspect="1" noChangeArrowheads="1"/>
          </p:cNvPicPr>
          <p:nvPr>
            <p:ph sz="quarter" idx="3"/>
          </p:nvPr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827" t="372" r="8488" b="16898"/>
          <a:stretch/>
        </p:blipFill>
        <p:spPr>
          <a:xfrm>
            <a:off x="361096" y="1145766"/>
            <a:ext cx="2361524" cy="2700000"/>
          </a:xfrm>
        </p:spPr>
      </p:pic>
      <p:sp>
        <p:nvSpPr>
          <p:cNvPr id="5133" name="TextovéPole 5">
            <a:extLst>
              <a:ext uri="{FF2B5EF4-FFF2-40B4-BE49-F238E27FC236}">
                <a16:creationId xmlns:a16="http://schemas.microsoft.com/office/drawing/2014/main" id="{DC0CDC70-A114-4220-B3B9-5A377A51FAE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2125" y="3814763"/>
            <a:ext cx="81597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cs-CZ" altLang="cs-CZ" sz="1800" b="1"/>
              <a:t>dálka</a:t>
            </a:r>
          </a:p>
        </p:txBody>
      </p:sp>
      <p:pic>
        <p:nvPicPr>
          <p:cNvPr id="5134" name="Zástupný symbol pro obsah 7">
            <a:extLst>
              <a:ext uri="{FF2B5EF4-FFF2-40B4-BE49-F238E27FC236}">
                <a16:creationId xmlns:a16="http://schemas.microsoft.com/office/drawing/2014/main" id="{FA8F1F1F-41D1-4DEC-BC34-41C04B1DB53B}"/>
              </a:ext>
            </a:extLst>
          </p:cNvPr>
          <p:cNvPicPr>
            <a:picLocks noGrp="1" noChangeAspect="1" noChangeArrowheads="1"/>
          </p:cNvPicPr>
          <p:nvPr>
            <p:ph sz="quarter" idx="2"/>
          </p:nvPr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58" r="10582" b="6448"/>
          <a:stretch/>
        </p:blipFill>
        <p:spPr>
          <a:xfrm>
            <a:off x="350778" y="3933056"/>
            <a:ext cx="2662377" cy="2700000"/>
          </a:xfrm>
        </p:spPr>
      </p:pic>
      <p:sp>
        <p:nvSpPr>
          <p:cNvPr id="17" name="Text Box 42">
            <a:extLst>
              <a:ext uri="{FF2B5EF4-FFF2-40B4-BE49-F238E27FC236}">
                <a16:creationId xmlns:a16="http://schemas.microsoft.com/office/drawing/2014/main" id="{5BB86EF0-4E5A-4179-886D-DE457DB23C0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21638" y="5949280"/>
            <a:ext cx="2449512" cy="523220"/>
          </a:xfrm>
          <a:prstGeom prst="rect">
            <a:avLst/>
          </a:prstGeom>
          <a:ln/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lang="cs-CZ" altLang="cs-CZ" sz="2800" dirty="0">
                <a:solidFill>
                  <a:schemeClr val="tx1">
                    <a:lumMod val="95000"/>
                  </a:schemeClr>
                </a:solidFill>
              </a:rPr>
              <a:t>PŘÍPRAVA</a:t>
            </a:r>
          </a:p>
        </p:txBody>
      </p:sp>
      <p:sp>
        <p:nvSpPr>
          <p:cNvPr id="13" name="Text Box 42">
            <a:extLst>
              <a:ext uri="{FF2B5EF4-FFF2-40B4-BE49-F238E27FC236}">
                <a16:creationId xmlns:a16="http://schemas.microsoft.com/office/drawing/2014/main" id="{5CAC87A3-F414-4DB9-901E-A8FDA205911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64306" y="3178101"/>
            <a:ext cx="2449512" cy="523220"/>
          </a:xfrm>
          <a:prstGeom prst="rect">
            <a:avLst/>
          </a:prstGeom>
          <a:ln/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lang="cs-CZ" altLang="cs-CZ" sz="2800" dirty="0">
                <a:solidFill>
                  <a:schemeClr val="tx1">
                    <a:lumMod val="95000"/>
                  </a:schemeClr>
                </a:solidFill>
              </a:rPr>
              <a:t>SKOKY</a:t>
            </a:r>
          </a:p>
        </p:txBody>
      </p:sp>
      <p:sp>
        <p:nvSpPr>
          <p:cNvPr id="14" name="Text Box 42">
            <a:extLst>
              <a:ext uri="{FF2B5EF4-FFF2-40B4-BE49-F238E27FC236}">
                <a16:creationId xmlns:a16="http://schemas.microsoft.com/office/drawing/2014/main" id="{2639138A-0DC9-4B71-80EC-E6AB19F405F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9349" y="6080780"/>
            <a:ext cx="2449512" cy="523220"/>
          </a:xfrm>
          <a:prstGeom prst="rect">
            <a:avLst/>
          </a:prstGeom>
          <a:ln/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lang="cs-CZ" altLang="cs-CZ" sz="2800" dirty="0">
                <a:solidFill>
                  <a:schemeClr val="tx1">
                    <a:lumMod val="95000"/>
                  </a:schemeClr>
                </a:solidFill>
              </a:rPr>
              <a:t>PŘEKÁŽKY</a:t>
            </a:r>
          </a:p>
        </p:txBody>
      </p:sp>
    </p:spTree>
    <p:extLst>
      <p:ext uri="{BB962C8B-B14F-4D97-AF65-F5344CB8AC3E}">
        <p14:creationId xmlns:p14="http://schemas.microsoft.com/office/powerpoint/2010/main" val="534867678"/>
      </p:ext>
    </p:extLst>
  </p:cSld>
  <p:clrMapOvr>
    <a:masterClrMapping/>
  </p:clrMapOvr>
  <p:transition advTm="1000">
    <p:fad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31" name="Zástupný symbol pro obsah 2">
            <a:extLst>
              <a:ext uri="{FF2B5EF4-FFF2-40B4-BE49-F238E27FC236}">
                <a16:creationId xmlns:a16="http://schemas.microsoft.com/office/drawing/2014/main" id="{3DD33437-4E18-41CF-B2F5-985A8D4E103E}"/>
              </a:ext>
            </a:extLst>
          </p:cNvPr>
          <p:cNvPicPr>
            <a:picLocks noGrp="1" noChangeAspect="1" noChangeArrowheads="1"/>
          </p:cNvPicPr>
          <p:nvPr>
            <p:ph sz="quarter" idx="4"/>
          </p:nvPr>
        </p:nvPicPr>
        <p:blipFill rotWithShape="1"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70" r="6306" b="8178"/>
          <a:stretch/>
        </p:blipFill>
        <p:spPr>
          <a:xfrm>
            <a:off x="3767609" y="1187112"/>
            <a:ext cx="3658791" cy="2736000"/>
          </a:xfrm>
        </p:spPr>
      </p:pic>
      <p:pic>
        <p:nvPicPr>
          <p:cNvPr id="5127" name="Picture 26" descr="MČR_Praha_-_štafeta_03[1]">
            <a:extLst>
              <a:ext uri="{FF2B5EF4-FFF2-40B4-BE49-F238E27FC236}">
                <a16:creationId xmlns:a16="http://schemas.microsoft.com/office/drawing/2014/main" id="{378B798B-925F-4304-8F19-AC5D1BA94B6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463" t="324" r="1347" b="16341"/>
          <a:stretch/>
        </p:blipFill>
        <p:spPr bwMode="auto">
          <a:xfrm>
            <a:off x="287524" y="230933"/>
            <a:ext cx="8568952" cy="58985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Text Box 42">
            <a:extLst>
              <a:ext uri="{FF2B5EF4-FFF2-40B4-BE49-F238E27FC236}">
                <a16:creationId xmlns:a16="http://schemas.microsoft.com/office/drawing/2014/main" id="{522BA23E-E95E-4A69-95A5-C486A821E9A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7524" y="6129493"/>
            <a:ext cx="8568952" cy="585788"/>
          </a:xfrm>
          <a:prstGeom prst="rect">
            <a:avLst/>
          </a:prstGeom>
          <a:ln/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lang="cs-CZ" altLang="cs-CZ" dirty="0">
                <a:solidFill>
                  <a:schemeClr val="tx1">
                    <a:lumMod val="95000"/>
                  </a:schemeClr>
                </a:solidFill>
              </a:rPr>
              <a:t>RADOST ZE ŠTAFETY 4 x 100 m</a:t>
            </a:r>
          </a:p>
        </p:txBody>
      </p:sp>
    </p:spTree>
    <p:extLst>
      <p:ext uri="{BB962C8B-B14F-4D97-AF65-F5344CB8AC3E}">
        <p14:creationId xmlns:p14="http://schemas.microsoft.com/office/powerpoint/2010/main" val="390971550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Tm="2000">
        <p159:morph option="byObject"/>
      </p:transition>
    </mc:Choice>
    <mc:Fallback xmlns="">
      <p:transition spd="slow" advTm="2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60" name="Rectangle 4">
            <a:extLst>
              <a:ext uri="{FF2B5EF4-FFF2-40B4-BE49-F238E27FC236}">
                <a16:creationId xmlns:a16="http://schemas.microsoft.com/office/drawing/2014/main" id="{66ADCDE1-EEBE-4F83-ADAA-B2D2BF2BCE8C}"/>
              </a:ext>
            </a:extLst>
          </p:cNvPr>
          <p:cNvSpPr>
            <a:spLocks noGrp="1" noRot="1" noChangeArrowheads="1"/>
          </p:cNvSpPr>
          <p:nvPr>
            <p:ph type="title" sz="quarter"/>
          </p:nvPr>
        </p:nvSpPr>
        <p:spPr>
          <a:xfrm>
            <a:off x="301625" y="228600"/>
            <a:ext cx="8540750" cy="793750"/>
          </a:xfrm>
        </p:spPr>
        <p:txBody>
          <a:bodyPr/>
          <a:lstStyle/>
          <a:p>
            <a:pPr eaLnBrk="1" hangingPunct="1">
              <a:defRPr/>
            </a:pPr>
            <a:r>
              <a:rPr lang="cs-CZ" altLang="cs-CZ" sz="4000" dirty="0"/>
              <a:t>ZÁVODY V ČR I ZAHRANIČÍ  </a:t>
            </a:r>
            <a:endParaRPr lang="cs-CZ" altLang="cs-CZ" sz="2400" dirty="0"/>
          </a:p>
        </p:txBody>
      </p:sp>
      <p:pic>
        <p:nvPicPr>
          <p:cNvPr id="5123" name="Picture 9" descr="DSC_0890">
            <a:extLst>
              <a:ext uri="{FF2B5EF4-FFF2-40B4-BE49-F238E27FC236}">
                <a16:creationId xmlns:a16="http://schemas.microsoft.com/office/drawing/2014/main" id="{7AF5F63F-1A68-4C9C-BB7B-67778B681589}"/>
              </a:ext>
            </a:extLst>
          </p:cNvPr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835150" y="1145765"/>
            <a:ext cx="3864919" cy="2699999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5126" name="Text Box 25">
            <a:extLst>
              <a:ext uri="{FF2B5EF4-FFF2-40B4-BE49-F238E27FC236}">
                <a16:creationId xmlns:a16="http://schemas.microsoft.com/office/drawing/2014/main" id="{DC55DA4F-DF3F-47DF-9A6E-81FAF182CAB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77050" y="3068638"/>
            <a:ext cx="1798638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cs-CZ" altLang="cs-CZ" sz="1800" b="1"/>
              <a:t>Skok daleký</a:t>
            </a:r>
            <a:r>
              <a:rPr lang="cs-CZ" altLang="cs-CZ" sz="1800"/>
              <a:t> </a:t>
            </a:r>
          </a:p>
        </p:txBody>
      </p:sp>
      <p:pic>
        <p:nvPicPr>
          <p:cNvPr id="5127" name="Picture 26" descr="MČR_Praha_-_štafeta_03[1]">
            <a:extLst>
              <a:ext uri="{FF2B5EF4-FFF2-40B4-BE49-F238E27FC236}">
                <a16:creationId xmlns:a16="http://schemas.microsoft.com/office/drawing/2014/main" id="{378B798B-925F-4304-8F19-AC5D1BA94B6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45" t="324" r="19810" b="16341"/>
          <a:stretch/>
        </p:blipFill>
        <p:spPr bwMode="auto">
          <a:xfrm>
            <a:off x="3138567" y="3939807"/>
            <a:ext cx="2964205" cy="26641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8" name="Text Box 27">
            <a:extLst>
              <a:ext uri="{FF2B5EF4-FFF2-40B4-BE49-F238E27FC236}">
                <a16:creationId xmlns:a16="http://schemas.microsoft.com/office/drawing/2014/main" id="{B150758B-8EE1-4792-B85B-64261E04867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5313" y="2929893"/>
            <a:ext cx="2376487" cy="584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cs-CZ" altLang="cs-CZ" sz="1600" b="1" dirty="0"/>
              <a:t>Radost štafety  4x100m</a:t>
            </a:r>
          </a:p>
        </p:txBody>
      </p:sp>
      <p:pic>
        <p:nvPicPr>
          <p:cNvPr id="5129" name="Picture 28" descr="nikol">
            <a:extLst>
              <a:ext uri="{FF2B5EF4-FFF2-40B4-BE49-F238E27FC236}">
                <a16:creationId xmlns:a16="http://schemas.microsoft.com/office/drawing/2014/main" id="{04557143-3A3A-4D79-92F0-0E62BBB224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3933056"/>
            <a:ext cx="2542966" cy="27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1" name="Zástupný symbol pro obsah 2">
            <a:extLst>
              <a:ext uri="{FF2B5EF4-FFF2-40B4-BE49-F238E27FC236}">
                <a16:creationId xmlns:a16="http://schemas.microsoft.com/office/drawing/2014/main" id="{3DD33437-4E18-41CF-B2F5-985A8D4E103E}"/>
              </a:ext>
            </a:extLst>
          </p:cNvPr>
          <p:cNvPicPr>
            <a:picLocks noGrp="1" noChangeAspect="1" noChangeArrowheads="1"/>
          </p:cNvPicPr>
          <p:nvPr>
            <p:ph sz="quarter" idx="4"/>
          </p:nvPr>
        </p:nvPicPr>
        <p:blipFill rotWithShape="1">
          <a:blip r:embed="rId5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70" r="6306" b="8178"/>
          <a:stretch/>
        </p:blipFill>
        <p:spPr>
          <a:xfrm>
            <a:off x="5089896" y="1100979"/>
            <a:ext cx="3658791" cy="2736000"/>
          </a:xfrm>
        </p:spPr>
      </p:pic>
      <p:pic>
        <p:nvPicPr>
          <p:cNvPr id="5132" name="Zástupný symbol pro obsah 4">
            <a:extLst>
              <a:ext uri="{FF2B5EF4-FFF2-40B4-BE49-F238E27FC236}">
                <a16:creationId xmlns:a16="http://schemas.microsoft.com/office/drawing/2014/main" id="{5B0B86AF-62EC-4AA1-8156-02FF83122827}"/>
              </a:ext>
            </a:extLst>
          </p:cNvPr>
          <p:cNvPicPr>
            <a:picLocks noGrp="1" noChangeAspect="1" noChangeArrowheads="1"/>
          </p:cNvPicPr>
          <p:nvPr>
            <p:ph sz="quarter" idx="3"/>
          </p:nvPr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827" t="372" r="8488" b="16898"/>
          <a:stretch/>
        </p:blipFill>
        <p:spPr>
          <a:xfrm>
            <a:off x="361096" y="1145766"/>
            <a:ext cx="2361524" cy="2700000"/>
          </a:xfrm>
        </p:spPr>
      </p:pic>
      <p:sp>
        <p:nvSpPr>
          <p:cNvPr id="5133" name="TextovéPole 5">
            <a:extLst>
              <a:ext uri="{FF2B5EF4-FFF2-40B4-BE49-F238E27FC236}">
                <a16:creationId xmlns:a16="http://schemas.microsoft.com/office/drawing/2014/main" id="{DC0CDC70-A114-4220-B3B9-5A377A51FAE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2125" y="3814763"/>
            <a:ext cx="81597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cs-CZ" altLang="cs-CZ" sz="1800" b="1"/>
              <a:t>dálka</a:t>
            </a:r>
          </a:p>
        </p:txBody>
      </p:sp>
      <p:pic>
        <p:nvPicPr>
          <p:cNvPr id="5134" name="Zástupný symbol pro obsah 7">
            <a:extLst>
              <a:ext uri="{FF2B5EF4-FFF2-40B4-BE49-F238E27FC236}">
                <a16:creationId xmlns:a16="http://schemas.microsoft.com/office/drawing/2014/main" id="{FA8F1F1F-41D1-4DEC-BC34-41C04B1DB53B}"/>
              </a:ext>
            </a:extLst>
          </p:cNvPr>
          <p:cNvPicPr>
            <a:picLocks noGrp="1" noChangeAspect="1" noChangeArrowheads="1"/>
          </p:cNvPicPr>
          <p:nvPr>
            <p:ph sz="quarter" idx="2"/>
          </p:nvPr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58" r="10582" b="6448"/>
          <a:stretch/>
        </p:blipFill>
        <p:spPr>
          <a:xfrm>
            <a:off x="350778" y="3933056"/>
            <a:ext cx="2662377" cy="2700000"/>
          </a:xfrm>
        </p:spPr>
      </p:pic>
      <p:sp>
        <p:nvSpPr>
          <p:cNvPr id="17" name="Text Box 42">
            <a:extLst>
              <a:ext uri="{FF2B5EF4-FFF2-40B4-BE49-F238E27FC236}">
                <a16:creationId xmlns:a16="http://schemas.microsoft.com/office/drawing/2014/main" id="{5BB86EF0-4E5A-4179-886D-DE457DB23C0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21638" y="5949280"/>
            <a:ext cx="2449512" cy="523220"/>
          </a:xfrm>
          <a:prstGeom prst="rect">
            <a:avLst/>
          </a:prstGeom>
          <a:ln/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lang="cs-CZ" altLang="cs-CZ" sz="2800" dirty="0">
                <a:solidFill>
                  <a:schemeClr val="tx1">
                    <a:lumMod val="95000"/>
                  </a:schemeClr>
                </a:solidFill>
              </a:rPr>
              <a:t>PŘÍPRAVA</a:t>
            </a:r>
          </a:p>
        </p:txBody>
      </p:sp>
      <p:sp>
        <p:nvSpPr>
          <p:cNvPr id="13" name="Text Box 42">
            <a:extLst>
              <a:ext uri="{FF2B5EF4-FFF2-40B4-BE49-F238E27FC236}">
                <a16:creationId xmlns:a16="http://schemas.microsoft.com/office/drawing/2014/main" id="{5CAC87A3-F414-4DB9-901E-A8FDA205911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64306" y="3178101"/>
            <a:ext cx="2449512" cy="523220"/>
          </a:xfrm>
          <a:prstGeom prst="rect">
            <a:avLst/>
          </a:prstGeom>
          <a:ln/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lang="cs-CZ" altLang="cs-CZ" sz="2800" dirty="0">
                <a:solidFill>
                  <a:schemeClr val="tx1">
                    <a:lumMod val="95000"/>
                  </a:schemeClr>
                </a:solidFill>
              </a:rPr>
              <a:t>SKOKY</a:t>
            </a:r>
          </a:p>
        </p:txBody>
      </p:sp>
      <p:sp>
        <p:nvSpPr>
          <p:cNvPr id="14" name="Text Box 42">
            <a:extLst>
              <a:ext uri="{FF2B5EF4-FFF2-40B4-BE49-F238E27FC236}">
                <a16:creationId xmlns:a16="http://schemas.microsoft.com/office/drawing/2014/main" id="{2639138A-0DC9-4B71-80EC-E6AB19F405F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10" y="5949280"/>
            <a:ext cx="2449512" cy="523220"/>
          </a:xfrm>
          <a:prstGeom prst="rect">
            <a:avLst/>
          </a:prstGeom>
          <a:ln/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lang="cs-CZ" altLang="cs-CZ" sz="2800" dirty="0">
                <a:solidFill>
                  <a:schemeClr val="tx1">
                    <a:lumMod val="95000"/>
                  </a:schemeClr>
                </a:solidFill>
              </a:rPr>
              <a:t>PŘEKÁŽKY</a:t>
            </a:r>
          </a:p>
        </p:txBody>
      </p:sp>
      <p:sp>
        <p:nvSpPr>
          <p:cNvPr id="15" name="Text Box 42">
            <a:extLst>
              <a:ext uri="{FF2B5EF4-FFF2-40B4-BE49-F238E27FC236}">
                <a16:creationId xmlns:a16="http://schemas.microsoft.com/office/drawing/2014/main" id="{6EE7D4C4-77EF-44F3-B5C7-D2A05AC5113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47244" y="5949280"/>
            <a:ext cx="2449512" cy="523220"/>
          </a:xfrm>
          <a:prstGeom prst="rect">
            <a:avLst/>
          </a:prstGeom>
          <a:ln/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lang="cs-CZ" altLang="cs-CZ" sz="2800" dirty="0">
                <a:solidFill>
                  <a:schemeClr val="tx1">
                    <a:lumMod val="95000"/>
                  </a:schemeClr>
                </a:solidFill>
              </a:rPr>
              <a:t>RADOST</a:t>
            </a:r>
          </a:p>
        </p:txBody>
      </p:sp>
    </p:spTree>
    <p:extLst>
      <p:ext uri="{BB962C8B-B14F-4D97-AF65-F5344CB8AC3E}">
        <p14:creationId xmlns:p14="http://schemas.microsoft.com/office/powerpoint/2010/main" val="3451183446"/>
      </p:ext>
    </p:extLst>
  </p:cSld>
  <p:clrMapOvr>
    <a:masterClrMapping/>
  </p:clrMapOvr>
  <p:transition advTm="1000">
    <p:fad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31" name="Zástupný symbol pro obsah 2">
            <a:extLst>
              <a:ext uri="{FF2B5EF4-FFF2-40B4-BE49-F238E27FC236}">
                <a16:creationId xmlns:a16="http://schemas.microsoft.com/office/drawing/2014/main" id="{3DD33437-4E18-41CF-B2F5-985A8D4E103E}"/>
              </a:ext>
            </a:extLst>
          </p:cNvPr>
          <p:cNvPicPr>
            <a:picLocks noGrp="1" noChangeAspect="1" noChangeArrowheads="1"/>
          </p:cNvPicPr>
          <p:nvPr>
            <p:ph sz="quarter" idx="4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31" t="-180" r="371" b="8193"/>
          <a:stretch/>
        </p:blipFill>
        <p:spPr>
          <a:xfrm>
            <a:off x="221142" y="404664"/>
            <a:ext cx="8701716" cy="5572946"/>
          </a:xfrm>
        </p:spPr>
      </p:pic>
      <p:sp>
        <p:nvSpPr>
          <p:cNvPr id="13" name="Text Box 42">
            <a:extLst>
              <a:ext uri="{FF2B5EF4-FFF2-40B4-BE49-F238E27FC236}">
                <a16:creationId xmlns:a16="http://schemas.microsoft.com/office/drawing/2014/main" id="{522BA23E-E95E-4A69-95A5-C486A821E9A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7524" y="6129493"/>
            <a:ext cx="8568952" cy="585788"/>
          </a:xfrm>
          <a:prstGeom prst="rect">
            <a:avLst/>
          </a:prstGeom>
          <a:ln/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lang="cs-CZ" altLang="cs-CZ" dirty="0">
                <a:solidFill>
                  <a:schemeClr val="tx1">
                    <a:lumMod val="95000"/>
                  </a:schemeClr>
                </a:solidFill>
              </a:rPr>
              <a:t>MISTROVSTVÍ SVĚTA</a:t>
            </a:r>
          </a:p>
        </p:txBody>
      </p:sp>
    </p:spTree>
    <p:extLst>
      <p:ext uri="{BB962C8B-B14F-4D97-AF65-F5344CB8AC3E}">
        <p14:creationId xmlns:p14="http://schemas.microsoft.com/office/powerpoint/2010/main" val="406988641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Tm="2000">
        <p159:morph option="byObject"/>
      </p:transition>
    </mc:Choice>
    <mc:Fallback xmlns="">
      <p:transition spd="slow" advTm="2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60" name="Rectangle 4">
            <a:extLst>
              <a:ext uri="{FF2B5EF4-FFF2-40B4-BE49-F238E27FC236}">
                <a16:creationId xmlns:a16="http://schemas.microsoft.com/office/drawing/2014/main" id="{66ADCDE1-EEBE-4F83-ADAA-B2D2BF2BCE8C}"/>
              </a:ext>
            </a:extLst>
          </p:cNvPr>
          <p:cNvSpPr>
            <a:spLocks noGrp="1" noRot="1" noChangeArrowheads="1"/>
          </p:cNvSpPr>
          <p:nvPr>
            <p:ph type="title" sz="quarter"/>
          </p:nvPr>
        </p:nvSpPr>
        <p:spPr>
          <a:xfrm>
            <a:off x="301625" y="228600"/>
            <a:ext cx="8540750" cy="793750"/>
          </a:xfrm>
        </p:spPr>
        <p:txBody>
          <a:bodyPr/>
          <a:lstStyle/>
          <a:p>
            <a:pPr eaLnBrk="1" hangingPunct="1">
              <a:defRPr/>
            </a:pPr>
            <a:r>
              <a:rPr lang="cs-CZ" altLang="cs-CZ" sz="4000" dirty="0"/>
              <a:t>ZÁVODY V ČR I ZAHRANIČÍ  </a:t>
            </a:r>
            <a:endParaRPr lang="cs-CZ" altLang="cs-CZ" sz="2400" dirty="0"/>
          </a:p>
        </p:txBody>
      </p:sp>
      <p:pic>
        <p:nvPicPr>
          <p:cNvPr id="5123" name="Picture 9" descr="DSC_0890">
            <a:extLst>
              <a:ext uri="{FF2B5EF4-FFF2-40B4-BE49-F238E27FC236}">
                <a16:creationId xmlns:a16="http://schemas.microsoft.com/office/drawing/2014/main" id="{7AF5F63F-1A68-4C9C-BB7B-67778B681589}"/>
              </a:ext>
            </a:extLst>
          </p:cNvPr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835150" y="1145765"/>
            <a:ext cx="3864919" cy="2699999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5126" name="Text Box 25">
            <a:extLst>
              <a:ext uri="{FF2B5EF4-FFF2-40B4-BE49-F238E27FC236}">
                <a16:creationId xmlns:a16="http://schemas.microsoft.com/office/drawing/2014/main" id="{DC55DA4F-DF3F-47DF-9A6E-81FAF182CAB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77050" y="3068638"/>
            <a:ext cx="1798638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cs-CZ" altLang="cs-CZ" sz="1800" b="1"/>
              <a:t>Skok daleký</a:t>
            </a:r>
            <a:r>
              <a:rPr lang="cs-CZ" altLang="cs-CZ" sz="1800"/>
              <a:t> </a:t>
            </a:r>
          </a:p>
        </p:txBody>
      </p:sp>
      <p:pic>
        <p:nvPicPr>
          <p:cNvPr id="5127" name="Picture 26" descr="MČR_Praha_-_štafeta_03[1]">
            <a:extLst>
              <a:ext uri="{FF2B5EF4-FFF2-40B4-BE49-F238E27FC236}">
                <a16:creationId xmlns:a16="http://schemas.microsoft.com/office/drawing/2014/main" id="{378B798B-925F-4304-8F19-AC5D1BA94B6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45" t="324" r="19810" b="16341"/>
          <a:stretch/>
        </p:blipFill>
        <p:spPr bwMode="auto">
          <a:xfrm>
            <a:off x="3138567" y="3939807"/>
            <a:ext cx="2964205" cy="26641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8" name="Text Box 27">
            <a:extLst>
              <a:ext uri="{FF2B5EF4-FFF2-40B4-BE49-F238E27FC236}">
                <a16:creationId xmlns:a16="http://schemas.microsoft.com/office/drawing/2014/main" id="{B150758B-8EE1-4792-B85B-64261E04867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5313" y="2929893"/>
            <a:ext cx="2376487" cy="584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cs-CZ" altLang="cs-CZ" sz="1600" b="1" dirty="0"/>
              <a:t>Radost štafety  4x100m</a:t>
            </a:r>
          </a:p>
        </p:txBody>
      </p:sp>
      <p:pic>
        <p:nvPicPr>
          <p:cNvPr id="5129" name="Picture 28" descr="nikol">
            <a:extLst>
              <a:ext uri="{FF2B5EF4-FFF2-40B4-BE49-F238E27FC236}">
                <a16:creationId xmlns:a16="http://schemas.microsoft.com/office/drawing/2014/main" id="{04557143-3A3A-4D79-92F0-0E62BBB224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3933056"/>
            <a:ext cx="2542966" cy="27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1" name="Zástupný symbol pro obsah 2">
            <a:extLst>
              <a:ext uri="{FF2B5EF4-FFF2-40B4-BE49-F238E27FC236}">
                <a16:creationId xmlns:a16="http://schemas.microsoft.com/office/drawing/2014/main" id="{3DD33437-4E18-41CF-B2F5-985A8D4E103E}"/>
              </a:ext>
            </a:extLst>
          </p:cNvPr>
          <p:cNvPicPr>
            <a:picLocks noGrp="1" noChangeAspect="1" noChangeArrowheads="1"/>
          </p:cNvPicPr>
          <p:nvPr>
            <p:ph sz="quarter" idx="4"/>
          </p:nvPr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70" r="6306" b="8178"/>
          <a:stretch/>
        </p:blipFill>
        <p:spPr>
          <a:xfrm>
            <a:off x="5089896" y="1100979"/>
            <a:ext cx="3658791" cy="2736000"/>
          </a:xfrm>
        </p:spPr>
      </p:pic>
      <p:pic>
        <p:nvPicPr>
          <p:cNvPr id="5132" name="Zástupný symbol pro obsah 4">
            <a:extLst>
              <a:ext uri="{FF2B5EF4-FFF2-40B4-BE49-F238E27FC236}">
                <a16:creationId xmlns:a16="http://schemas.microsoft.com/office/drawing/2014/main" id="{5B0B86AF-62EC-4AA1-8156-02FF83122827}"/>
              </a:ext>
            </a:extLst>
          </p:cNvPr>
          <p:cNvPicPr>
            <a:picLocks noGrp="1" noChangeAspect="1" noChangeArrowheads="1"/>
          </p:cNvPicPr>
          <p:nvPr>
            <p:ph sz="quarter" idx="3"/>
          </p:nvPr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827" t="372" r="8488" b="16898"/>
          <a:stretch/>
        </p:blipFill>
        <p:spPr>
          <a:xfrm>
            <a:off x="361096" y="1145766"/>
            <a:ext cx="2361524" cy="2700000"/>
          </a:xfrm>
        </p:spPr>
      </p:pic>
      <p:sp>
        <p:nvSpPr>
          <p:cNvPr id="5133" name="TextovéPole 5">
            <a:extLst>
              <a:ext uri="{FF2B5EF4-FFF2-40B4-BE49-F238E27FC236}">
                <a16:creationId xmlns:a16="http://schemas.microsoft.com/office/drawing/2014/main" id="{DC0CDC70-A114-4220-B3B9-5A377A51FAE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2125" y="3814763"/>
            <a:ext cx="81597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cs-CZ" altLang="cs-CZ" sz="1800" b="1"/>
              <a:t>dálka</a:t>
            </a:r>
          </a:p>
        </p:txBody>
      </p:sp>
      <p:pic>
        <p:nvPicPr>
          <p:cNvPr id="5134" name="Zástupný symbol pro obsah 7">
            <a:extLst>
              <a:ext uri="{FF2B5EF4-FFF2-40B4-BE49-F238E27FC236}">
                <a16:creationId xmlns:a16="http://schemas.microsoft.com/office/drawing/2014/main" id="{FA8F1F1F-41D1-4DEC-BC34-41C04B1DB53B}"/>
              </a:ext>
            </a:extLst>
          </p:cNvPr>
          <p:cNvPicPr>
            <a:picLocks noGrp="1" noChangeAspect="1" noChangeArrowheads="1"/>
          </p:cNvPicPr>
          <p:nvPr>
            <p:ph sz="quarter" idx="2"/>
          </p:nvPr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58" r="10582" b="6448"/>
          <a:stretch/>
        </p:blipFill>
        <p:spPr>
          <a:xfrm>
            <a:off x="350778" y="3933056"/>
            <a:ext cx="2662377" cy="2700000"/>
          </a:xfrm>
        </p:spPr>
      </p:pic>
      <p:sp>
        <p:nvSpPr>
          <p:cNvPr id="17" name="Text Box 42">
            <a:extLst>
              <a:ext uri="{FF2B5EF4-FFF2-40B4-BE49-F238E27FC236}">
                <a16:creationId xmlns:a16="http://schemas.microsoft.com/office/drawing/2014/main" id="{5BB86EF0-4E5A-4179-886D-DE457DB23C0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21638" y="5949280"/>
            <a:ext cx="2449512" cy="523220"/>
          </a:xfrm>
          <a:prstGeom prst="rect">
            <a:avLst/>
          </a:prstGeom>
          <a:ln/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lang="cs-CZ" altLang="cs-CZ" sz="2800" dirty="0">
                <a:solidFill>
                  <a:schemeClr val="tx1">
                    <a:lumMod val="95000"/>
                  </a:schemeClr>
                </a:solidFill>
              </a:rPr>
              <a:t>PŘÍPRAVA</a:t>
            </a:r>
          </a:p>
        </p:txBody>
      </p:sp>
      <p:sp>
        <p:nvSpPr>
          <p:cNvPr id="13" name="Text Box 42">
            <a:extLst>
              <a:ext uri="{FF2B5EF4-FFF2-40B4-BE49-F238E27FC236}">
                <a16:creationId xmlns:a16="http://schemas.microsoft.com/office/drawing/2014/main" id="{5CAC87A3-F414-4DB9-901E-A8FDA205911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34363" y="3388294"/>
            <a:ext cx="2449512" cy="523220"/>
          </a:xfrm>
          <a:prstGeom prst="rect">
            <a:avLst/>
          </a:prstGeom>
          <a:ln/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lang="cs-CZ" altLang="cs-CZ" sz="2800" dirty="0">
                <a:solidFill>
                  <a:schemeClr val="tx1">
                    <a:lumMod val="95000"/>
                  </a:schemeClr>
                </a:solidFill>
              </a:rPr>
              <a:t>SKOKY</a:t>
            </a:r>
          </a:p>
        </p:txBody>
      </p:sp>
      <p:sp>
        <p:nvSpPr>
          <p:cNvPr id="14" name="Text Box 42">
            <a:extLst>
              <a:ext uri="{FF2B5EF4-FFF2-40B4-BE49-F238E27FC236}">
                <a16:creationId xmlns:a16="http://schemas.microsoft.com/office/drawing/2014/main" id="{2639138A-0DC9-4B71-80EC-E6AB19F405F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10" y="5949280"/>
            <a:ext cx="2449512" cy="523220"/>
          </a:xfrm>
          <a:prstGeom prst="rect">
            <a:avLst/>
          </a:prstGeom>
          <a:ln/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lang="cs-CZ" altLang="cs-CZ" sz="2800" dirty="0">
                <a:solidFill>
                  <a:schemeClr val="tx1">
                    <a:lumMod val="95000"/>
                  </a:schemeClr>
                </a:solidFill>
              </a:rPr>
              <a:t>PŘEKÁŽKY</a:t>
            </a:r>
          </a:p>
        </p:txBody>
      </p:sp>
      <p:sp>
        <p:nvSpPr>
          <p:cNvPr id="15" name="Text Box 42">
            <a:extLst>
              <a:ext uri="{FF2B5EF4-FFF2-40B4-BE49-F238E27FC236}">
                <a16:creationId xmlns:a16="http://schemas.microsoft.com/office/drawing/2014/main" id="{6EE7D4C4-77EF-44F3-B5C7-D2A05AC5113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47244" y="5949280"/>
            <a:ext cx="2449512" cy="523220"/>
          </a:xfrm>
          <a:prstGeom prst="rect">
            <a:avLst/>
          </a:prstGeom>
          <a:ln/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lang="cs-CZ" altLang="cs-CZ" sz="2800" dirty="0">
                <a:solidFill>
                  <a:schemeClr val="tx1">
                    <a:lumMod val="95000"/>
                  </a:schemeClr>
                </a:solidFill>
              </a:rPr>
              <a:t>RADOST</a:t>
            </a:r>
          </a:p>
        </p:txBody>
      </p:sp>
      <p:sp>
        <p:nvSpPr>
          <p:cNvPr id="16" name="Text Box 42">
            <a:extLst>
              <a:ext uri="{FF2B5EF4-FFF2-40B4-BE49-F238E27FC236}">
                <a16:creationId xmlns:a16="http://schemas.microsoft.com/office/drawing/2014/main" id="{899669C9-9076-49A6-A543-B520719F1E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89895" y="3407802"/>
            <a:ext cx="3658791" cy="523220"/>
          </a:xfrm>
          <a:prstGeom prst="rect">
            <a:avLst/>
          </a:prstGeom>
          <a:ln/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lang="cs-CZ" altLang="cs-CZ" sz="2800" dirty="0">
                <a:solidFill>
                  <a:schemeClr val="tx1">
                    <a:lumMod val="95000"/>
                  </a:schemeClr>
                </a:solidFill>
              </a:rPr>
              <a:t>MISTROVSTVÍ SVĚTA</a:t>
            </a:r>
          </a:p>
        </p:txBody>
      </p:sp>
      <p:sp>
        <p:nvSpPr>
          <p:cNvPr id="18" name="Tlačítko akce: Návrat 17">
            <a:hlinkClick r:id="rId8" action="ppaction://hlinksldjump" highlightClick="1"/>
            <a:extLst>
              <a:ext uri="{FF2B5EF4-FFF2-40B4-BE49-F238E27FC236}">
                <a16:creationId xmlns:a16="http://schemas.microsoft.com/office/drawing/2014/main" id="{90738506-BC50-4E8F-9109-C6A1BCD69B71}"/>
              </a:ext>
            </a:extLst>
          </p:cNvPr>
          <p:cNvSpPr/>
          <p:nvPr/>
        </p:nvSpPr>
        <p:spPr>
          <a:xfrm>
            <a:off x="8449702" y="6243629"/>
            <a:ext cx="597967" cy="504056"/>
          </a:xfrm>
          <a:prstGeom prst="actionButtonReturn">
            <a:avLst/>
          </a:prstGeom>
          <a:solidFill>
            <a:schemeClr val="tx1">
              <a:lumMod val="65000"/>
            </a:schemeClr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4953761"/>
      </p:ext>
    </p:extLst>
  </p:cSld>
  <p:clrMapOvr>
    <a:masterClrMapping/>
  </p:clrMapOvr>
  <p:transition advTm="1000">
    <p:fad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11" name="Rectangle 23">
            <a:extLst>
              <a:ext uri="{FF2B5EF4-FFF2-40B4-BE49-F238E27FC236}">
                <a16:creationId xmlns:a16="http://schemas.microsoft.com/office/drawing/2014/main" id="{484E219C-4857-4E3F-AFB5-75D70311E3D2}"/>
              </a:ext>
            </a:extLst>
          </p:cNvPr>
          <p:cNvSpPr>
            <a:spLocks noGrp="1" noRot="1" noChangeArrowheads="1"/>
          </p:cNvSpPr>
          <p:nvPr>
            <p:ph type="title"/>
          </p:nvPr>
        </p:nvSpPr>
        <p:spPr>
          <a:xfrm>
            <a:off x="301625" y="168276"/>
            <a:ext cx="8540750" cy="1143000"/>
          </a:xfrm>
        </p:spPr>
        <p:txBody>
          <a:bodyPr/>
          <a:lstStyle/>
          <a:p>
            <a:pPr eaLnBrk="1" hangingPunct="1">
              <a:defRPr/>
            </a:pPr>
            <a:r>
              <a:rPr lang="cs-CZ" altLang="cs-CZ" sz="3200" dirty="0"/>
              <a:t>NEJLEPŠÍ SKOKANI (ABSOLVENTI) </a:t>
            </a:r>
            <a:br>
              <a:rPr lang="cs-CZ" altLang="cs-CZ" sz="3200" dirty="0"/>
            </a:br>
            <a:r>
              <a:rPr lang="cs-CZ" altLang="cs-CZ" sz="2800" dirty="0"/>
              <a:t>jihočeské historie a sportovního gymnázia</a:t>
            </a:r>
            <a:endParaRPr lang="cs-CZ" altLang="cs-CZ" sz="3200" dirty="0"/>
          </a:p>
        </p:txBody>
      </p:sp>
      <p:pic>
        <p:nvPicPr>
          <p:cNvPr id="10244" name="Picture 26" descr="tom + anna">
            <a:extLst>
              <a:ext uri="{FF2B5EF4-FFF2-40B4-BE49-F238E27FC236}">
                <a16:creationId xmlns:a16="http://schemas.microsoft.com/office/drawing/2014/main" id="{2248DDEB-4B3D-4930-83F9-8202495D8BD3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179" r="2564"/>
          <a:stretch/>
        </p:blipFill>
        <p:spPr>
          <a:xfrm>
            <a:off x="2381331" y="1294608"/>
            <a:ext cx="2057542" cy="25200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0245" name="Text Box 27">
            <a:extLst>
              <a:ext uri="{FF2B5EF4-FFF2-40B4-BE49-F238E27FC236}">
                <a16:creationId xmlns:a16="http://schemas.microsoft.com/office/drawing/2014/main" id="{24438D2C-B58E-4D05-8ED3-3A6346839E2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29188" y="3173413"/>
            <a:ext cx="1368425" cy="646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cs-CZ" altLang="cs-CZ" sz="2000" b="1"/>
              <a:t>  </a:t>
            </a:r>
            <a:r>
              <a:rPr lang="cs-CZ" altLang="cs-CZ" sz="1600" b="1"/>
              <a:t>Švecová                       620cm </a:t>
            </a:r>
          </a:p>
        </p:txBody>
      </p:sp>
      <p:sp>
        <p:nvSpPr>
          <p:cNvPr id="10246" name="Text Box 29">
            <a:extLst>
              <a:ext uri="{FF2B5EF4-FFF2-40B4-BE49-F238E27FC236}">
                <a16:creationId xmlns:a16="http://schemas.microsoft.com/office/drawing/2014/main" id="{E67EEE7C-40EA-439C-A5AE-A900B2F2E23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64388" y="2781300"/>
            <a:ext cx="1511300" cy="769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cs-CZ" altLang="cs-CZ" sz="2000" b="1"/>
              <a:t>  </a:t>
            </a:r>
            <a:r>
              <a:rPr lang="cs-CZ" altLang="cs-CZ" sz="1600" b="1"/>
              <a:t>Pour</a:t>
            </a:r>
          </a:p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cs-CZ" altLang="cs-CZ" sz="1600" b="1"/>
              <a:t>  788cm</a:t>
            </a:r>
          </a:p>
        </p:txBody>
      </p:sp>
      <p:pic>
        <p:nvPicPr>
          <p:cNvPr id="10247" name="Obrázek 1">
            <a:extLst>
              <a:ext uri="{FF2B5EF4-FFF2-40B4-BE49-F238E27FC236}">
                <a16:creationId xmlns:a16="http://schemas.microsoft.com/office/drawing/2014/main" id="{3C3BB253-EAE6-4341-BC8E-B50A53AB7C6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822" r="27909"/>
          <a:stretch/>
        </p:blipFill>
        <p:spPr bwMode="auto">
          <a:xfrm>
            <a:off x="6943006" y="1294608"/>
            <a:ext cx="1899369" cy="252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9" name="Obrázek 3">
            <a:extLst>
              <a:ext uri="{FF2B5EF4-FFF2-40B4-BE49-F238E27FC236}">
                <a16:creationId xmlns:a16="http://schemas.microsoft.com/office/drawing/2014/main" id="{FB24A6AB-92D0-49EC-9784-354714D55F7F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53" r="22330"/>
          <a:stretch/>
        </p:blipFill>
        <p:spPr bwMode="auto">
          <a:xfrm>
            <a:off x="4572000" y="1278906"/>
            <a:ext cx="2232248" cy="252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26">
            <a:extLst>
              <a:ext uri="{FF2B5EF4-FFF2-40B4-BE49-F238E27FC236}">
                <a16:creationId xmlns:a16="http://schemas.microsoft.com/office/drawing/2014/main" id="{3FE88438-2055-4AF1-8B27-22D6497727E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95" r="47542"/>
          <a:stretch/>
        </p:blipFill>
        <p:spPr bwMode="auto">
          <a:xfrm>
            <a:off x="467544" y="1308101"/>
            <a:ext cx="1808068" cy="252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" name="Obdélník 1">
            <a:extLst>
              <a:ext uri="{FF2B5EF4-FFF2-40B4-BE49-F238E27FC236}">
                <a16:creationId xmlns:a16="http://schemas.microsoft.com/office/drawing/2014/main" id="{1BBD8EF9-CE39-43AE-84A4-BA5E122C20A8}"/>
              </a:ext>
            </a:extLst>
          </p:cNvPr>
          <p:cNvSpPr/>
          <p:nvPr/>
        </p:nvSpPr>
        <p:spPr>
          <a:xfrm>
            <a:off x="179512" y="4041967"/>
            <a:ext cx="2201819" cy="22837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hangingPunct="1">
              <a:lnSpc>
                <a:spcPct val="80000"/>
              </a:lnSpc>
              <a:buFont typeface="Arial" panose="020B0604020202020204" pitchFamily="34" charset="0"/>
              <a:buNone/>
              <a:defRPr/>
            </a:pPr>
            <a:r>
              <a:rPr lang="cs-CZ" altLang="cs-CZ" b="1" dirty="0"/>
              <a:t>Anna   ŠVECOVÁ</a:t>
            </a:r>
            <a:endParaRPr lang="cs-CZ" altLang="cs-CZ" dirty="0"/>
          </a:p>
          <a:p>
            <a:pPr algn="ctr" eaLnBrk="1" hangingPunct="1">
              <a:lnSpc>
                <a:spcPct val="80000"/>
              </a:lnSpc>
              <a:buFont typeface="Arial" panose="020B0604020202020204" pitchFamily="34" charset="0"/>
              <a:buNone/>
              <a:defRPr/>
            </a:pPr>
            <a:r>
              <a:rPr lang="cs-CZ" altLang="cs-CZ" sz="1600" dirty="0"/>
              <a:t> (absolventka, studentka VŠ)</a:t>
            </a:r>
          </a:p>
          <a:p>
            <a:pPr algn="ctr" eaLnBrk="1" hangingPunct="1">
              <a:lnSpc>
                <a:spcPct val="80000"/>
              </a:lnSpc>
              <a:buFont typeface="Arial" panose="020B0604020202020204" pitchFamily="34" charset="0"/>
              <a:buNone/>
              <a:defRPr/>
            </a:pPr>
            <a:endParaRPr lang="cs-CZ" altLang="cs-CZ" sz="1600" dirty="0"/>
          </a:p>
          <a:p>
            <a:pPr algn="ctr" eaLnBrk="1" hangingPunct="1">
              <a:lnSpc>
                <a:spcPct val="80000"/>
              </a:lnSpc>
              <a:buFont typeface="Arial" panose="020B0604020202020204" pitchFamily="34" charset="0"/>
              <a:buNone/>
              <a:defRPr/>
            </a:pPr>
            <a:r>
              <a:rPr lang="cs-CZ" altLang="cs-CZ" sz="1600" b="1" dirty="0"/>
              <a:t>Dálka -620 cm</a:t>
            </a:r>
          </a:p>
          <a:p>
            <a:pPr algn="ctr" eaLnBrk="1" hangingPunct="1">
              <a:lnSpc>
                <a:spcPct val="80000"/>
              </a:lnSpc>
              <a:buFont typeface="Arial" panose="020B0604020202020204" pitchFamily="34" charset="0"/>
              <a:buNone/>
              <a:defRPr/>
            </a:pPr>
            <a:endParaRPr lang="cs-CZ" altLang="cs-CZ" sz="1600" b="1" dirty="0"/>
          </a:p>
          <a:p>
            <a:pPr eaLnBrk="1" hangingPunct="1">
              <a:lnSpc>
                <a:spcPct val="80000"/>
              </a:lnSpc>
              <a:buFont typeface="Arial" panose="020B0604020202020204" pitchFamily="34" charset="0"/>
              <a:buNone/>
              <a:defRPr/>
            </a:pPr>
            <a:r>
              <a:rPr lang="cs-CZ" altLang="cs-CZ" sz="1600" dirty="0"/>
              <a:t>MSJ  Barcelona 2012,</a:t>
            </a:r>
            <a:endParaRPr lang="cs-CZ" altLang="cs-CZ" sz="1600" b="1" dirty="0"/>
          </a:p>
          <a:p>
            <a:pPr eaLnBrk="1" hangingPunct="1">
              <a:lnSpc>
                <a:spcPct val="80000"/>
              </a:lnSpc>
              <a:buFont typeface="Arial" panose="020B0604020202020204" pitchFamily="34" charset="0"/>
              <a:buNone/>
              <a:defRPr/>
            </a:pPr>
            <a:r>
              <a:rPr lang="cs-CZ" altLang="cs-CZ" sz="1600" dirty="0"/>
              <a:t>Svět. universiáda  a Evropské hry 2019</a:t>
            </a:r>
            <a:r>
              <a:rPr lang="cs-CZ" altLang="cs-CZ" sz="1600" b="1" dirty="0"/>
              <a:t>, </a:t>
            </a:r>
            <a:r>
              <a:rPr lang="cs-CZ" altLang="cs-CZ" sz="1600" dirty="0" err="1"/>
              <a:t>jun</a:t>
            </a:r>
            <a:r>
              <a:rPr lang="cs-CZ" altLang="cs-CZ" sz="1600" dirty="0"/>
              <a:t> a seniorská mistryně </a:t>
            </a:r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3B8FF1F2-368F-4DCB-A7A2-3DEEE4B1D363}"/>
              </a:ext>
            </a:extLst>
          </p:cNvPr>
          <p:cNvSpPr/>
          <p:nvPr/>
        </p:nvSpPr>
        <p:spPr>
          <a:xfrm>
            <a:off x="2370182" y="4041967"/>
            <a:ext cx="206869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>
              <a:lnSpc>
                <a:spcPct val="80000"/>
              </a:lnSpc>
              <a:buFont typeface="Arial" panose="020B0604020202020204" pitchFamily="34" charset="0"/>
              <a:buNone/>
              <a:defRPr/>
            </a:pPr>
            <a:r>
              <a:rPr lang="cs-CZ" altLang="cs-CZ" sz="2000" b="1" dirty="0"/>
              <a:t>Tomáš   POUR</a:t>
            </a:r>
            <a:r>
              <a:rPr lang="cs-CZ" altLang="cs-CZ" sz="2000" dirty="0"/>
              <a:t> </a:t>
            </a:r>
          </a:p>
          <a:p>
            <a:pPr algn="ctr" eaLnBrk="1" hangingPunct="1">
              <a:lnSpc>
                <a:spcPct val="80000"/>
              </a:lnSpc>
              <a:buFont typeface="Arial" panose="020B0604020202020204" pitchFamily="34" charset="0"/>
              <a:buNone/>
              <a:defRPr/>
            </a:pPr>
            <a:r>
              <a:rPr lang="cs-CZ" altLang="cs-CZ" sz="1600" dirty="0"/>
              <a:t>(absolvent,</a:t>
            </a:r>
          </a:p>
          <a:p>
            <a:pPr algn="ctr" eaLnBrk="1" hangingPunct="1">
              <a:lnSpc>
                <a:spcPct val="80000"/>
              </a:lnSpc>
              <a:buFont typeface="Arial" panose="020B0604020202020204" pitchFamily="34" charset="0"/>
              <a:buNone/>
              <a:defRPr/>
            </a:pPr>
            <a:r>
              <a:rPr lang="cs-CZ" altLang="cs-CZ" sz="1600" dirty="0"/>
              <a:t>nyní manažer)</a:t>
            </a:r>
          </a:p>
          <a:p>
            <a:pPr algn="ctr" eaLnBrk="1" hangingPunct="1">
              <a:lnSpc>
                <a:spcPct val="80000"/>
              </a:lnSpc>
              <a:buFont typeface="Arial" panose="020B0604020202020204" pitchFamily="34" charset="0"/>
              <a:buNone/>
              <a:defRPr/>
            </a:pPr>
            <a:endParaRPr lang="cs-CZ" altLang="cs-CZ" sz="1600" dirty="0"/>
          </a:p>
          <a:p>
            <a:pPr algn="ctr" eaLnBrk="1" hangingPunct="1">
              <a:lnSpc>
                <a:spcPct val="80000"/>
              </a:lnSpc>
              <a:buFont typeface="Arial" panose="020B0604020202020204" pitchFamily="34" charset="0"/>
              <a:buNone/>
              <a:defRPr/>
            </a:pPr>
            <a:r>
              <a:rPr lang="cs-CZ" altLang="cs-CZ" sz="1600" dirty="0"/>
              <a:t> </a:t>
            </a:r>
            <a:r>
              <a:rPr lang="cs-CZ" altLang="cs-CZ" sz="1600" b="1" dirty="0"/>
              <a:t>Dálka-788 cm</a:t>
            </a:r>
          </a:p>
          <a:p>
            <a:pPr algn="ctr" eaLnBrk="1" hangingPunct="1">
              <a:lnSpc>
                <a:spcPct val="80000"/>
              </a:lnSpc>
              <a:buFont typeface="Arial" panose="020B0604020202020204" pitchFamily="34" charset="0"/>
              <a:buNone/>
              <a:defRPr/>
            </a:pPr>
            <a:endParaRPr lang="cs-CZ" altLang="cs-CZ" dirty="0"/>
          </a:p>
          <a:p>
            <a:pPr eaLnBrk="1" hangingPunct="1">
              <a:lnSpc>
                <a:spcPct val="80000"/>
              </a:lnSpc>
              <a:buFont typeface="Arial" panose="020B0604020202020204" pitchFamily="34" charset="0"/>
              <a:buNone/>
              <a:defRPr/>
            </a:pPr>
            <a:r>
              <a:rPr lang="cs-CZ" altLang="cs-CZ" sz="1600" dirty="0"/>
              <a:t>ME 22-2005  8.místo,    </a:t>
            </a:r>
          </a:p>
          <a:p>
            <a:pPr eaLnBrk="1" hangingPunct="1">
              <a:lnSpc>
                <a:spcPct val="80000"/>
              </a:lnSpc>
              <a:buFont typeface="Arial" panose="020B0604020202020204" pitchFamily="34" charset="0"/>
              <a:buNone/>
              <a:defRPr/>
            </a:pPr>
            <a:r>
              <a:rPr lang="cs-CZ" altLang="cs-CZ" sz="1600" dirty="0"/>
              <a:t>mistr ČR 2006</a:t>
            </a:r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1B719CC7-AC05-49DA-BD6E-05B18840CCFC}"/>
              </a:ext>
            </a:extLst>
          </p:cNvPr>
          <p:cNvSpPr/>
          <p:nvPr/>
        </p:nvSpPr>
        <p:spPr>
          <a:xfrm>
            <a:off x="4572000" y="4041967"/>
            <a:ext cx="1997795" cy="19143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hangingPunct="1">
              <a:lnSpc>
                <a:spcPct val="80000"/>
              </a:lnSpc>
              <a:buFont typeface="Arial" panose="020B0604020202020204" pitchFamily="34" charset="0"/>
              <a:buNone/>
              <a:defRPr/>
            </a:pPr>
            <a:r>
              <a:rPr lang="cs-CZ" altLang="cs-CZ" sz="2000" b="1" dirty="0"/>
              <a:t>Petr  PÍCHA </a:t>
            </a:r>
          </a:p>
          <a:p>
            <a:pPr algn="ctr" eaLnBrk="1" hangingPunct="1">
              <a:lnSpc>
                <a:spcPct val="80000"/>
              </a:lnSpc>
              <a:buFont typeface="Arial" panose="020B0604020202020204" pitchFamily="34" charset="0"/>
              <a:buNone/>
              <a:defRPr/>
            </a:pPr>
            <a:r>
              <a:rPr lang="cs-CZ" altLang="cs-CZ" sz="1600" dirty="0"/>
              <a:t>(absolvent, </a:t>
            </a:r>
          </a:p>
          <a:p>
            <a:pPr algn="ctr" eaLnBrk="1" hangingPunct="1">
              <a:lnSpc>
                <a:spcPct val="80000"/>
              </a:lnSpc>
              <a:buFont typeface="Arial" panose="020B0604020202020204" pitchFamily="34" charset="0"/>
              <a:buNone/>
              <a:defRPr/>
            </a:pPr>
            <a:r>
              <a:rPr lang="cs-CZ" altLang="cs-CZ" sz="1600" dirty="0"/>
              <a:t>student VŠ)</a:t>
            </a:r>
          </a:p>
          <a:p>
            <a:pPr eaLnBrk="1" hangingPunct="1">
              <a:lnSpc>
                <a:spcPct val="80000"/>
              </a:lnSpc>
              <a:buFont typeface="Arial" panose="020B0604020202020204" pitchFamily="34" charset="0"/>
              <a:buNone/>
              <a:defRPr/>
            </a:pPr>
            <a:endParaRPr lang="cs-CZ" altLang="cs-CZ" sz="1600" dirty="0"/>
          </a:p>
          <a:p>
            <a:pPr algn="ctr" eaLnBrk="1" hangingPunct="1">
              <a:lnSpc>
                <a:spcPct val="80000"/>
              </a:lnSpc>
              <a:buFont typeface="Arial" panose="020B0604020202020204" pitchFamily="34" charset="0"/>
              <a:buNone/>
              <a:defRPr/>
            </a:pPr>
            <a:r>
              <a:rPr lang="cs-CZ" altLang="cs-CZ" sz="1600" dirty="0"/>
              <a:t> </a:t>
            </a:r>
            <a:r>
              <a:rPr lang="cs-CZ" altLang="cs-CZ" sz="1600" b="1" dirty="0"/>
              <a:t>Výška – 216 cm</a:t>
            </a:r>
          </a:p>
          <a:p>
            <a:pPr algn="ctr" eaLnBrk="1" hangingPunct="1">
              <a:lnSpc>
                <a:spcPct val="80000"/>
              </a:lnSpc>
              <a:buFont typeface="Arial" panose="020B0604020202020204" pitchFamily="34" charset="0"/>
              <a:buNone/>
              <a:defRPr/>
            </a:pPr>
            <a:endParaRPr lang="cs-CZ" altLang="cs-CZ" sz="1600" b="1" dirty="0"/>
          </a:p>
          <a:p>
            <a:pPr eaLnBrk="1" hangingPunct="1">
              <a:lnSpc>
                <a:spcPct val="80000"/>
              </a:lnSpc>
              <a:buFont typeface="Arial" panose="020B0604020202020204" pitchFamily="34" charset="0"/>
              <a:buNone/>
              <a:defRPr/>
            </a:pPr>
            <a:r>
              <a:rPr lang="cs-CZ" altLang="cs-CZ" sz="1600" dirty="0"/>
              <a:t>MS 17,</a:t>
            </a:r>
          </a:p>
          <a:p>
            <a:pPr eaLnBrk="1" hangingPunct="1">
              <a:lnSpc>
                <a:spcPct val="80000"/>
              </a:lnSpc>
              <a:buFont typeface="Arial" panose="020B0604020202020204" pitchFamily="34" charset="0"/>
              <a:buNone/>
              <a:defRPr/>
            </a:pPr>
            <a:r>
              <a:rPr lang="cs-CZ" altLang="cs-CZ" sz="1600" dirty="0"/>
              <a:t>MEJ2013,15, </a:t>
            </a:r>
          </a:p>
          <a:p>
            <a:pPr eaLnBrk="1" hangingPunct="1">
              <a:lnSpc>
                <a:spcPct val="80000"/>
              </a:lnSpc>
              <a:buFont typeface="Arial" panose="020B0604020202020204" pitchFamily="34" charset="0"/>
              <a:buNone/>
              <a:defRPr/>
            </a:pPr>
            <a:r>
              <a:rPr lang="cs-CZ" altLang="cs-CZ" sz="1600" dirty="0"/>
              <a:t>MSJ 2014  </a:t>
            </a:r>
          </a:p>
        </p:txBody>
      </p:sp>
      <p:sp>
        <p:nvSpPr>
          <p:cNvPr id="5" name="Obdélník 4">
            <a:extLst>
              <a:ext uri="{FF2B5EF4-FFF2-40B4-BE49-F238E27FC236}">
                <a16:creationId xmlns:a16="http://schemas.microsoft.com/office/drawing/2014/main" id="{DDD528D0-54CF-4C80-B236-6F4D05782206}"/>
              </a:ext>
            </a:extLst>
          </p:cNvPr>
          <p:cNvSpPr/>
          <p:nvPr/>
        </p:nvSpPr>
        <p:spPr>
          <a:xfrm>
            <a:off x="6930698" y="4041967"/>
            <a:ext cx="1997795" cy="27022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>
              <a:lnSpc>
                <a:spcPct val="80000"/>
              </a:lnSpc>
              <a:buFont typeface="Arial" panose="020B0604020202020204" pitchFamily="34" charset="0"/>
              <a:buNone/>
              <a:defRPr/>
            </a:pPr>
            <a:r>
              <a:rPr lang="cs-CZ" altLang="cs-C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Adéla ZÁHOROVÁ</a:t>
            </a:r>
          </a:p>
          <a:p>
            <a:pPr algn="ctr" eaLnBrk="1" hangingPunct="1">
              <a:lnSpc>
                <a:spcPct val="80000"/>
              </a:lnSpc>
              <a:buFont typeface="Arial" panose="020B0604020202020204" pitchFamily="34" charset="0"/>
              <a:buNone/>
              <a:defRPr/>
            </a:pPr>
            <a:r>
              <a:rPr lang="cs-CZ" altLang="cs-CZ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cs-CZ" altLang="cs-CZ" sz="1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absolventka, </a:t>
            </a:r>
          </a:p>
          <a:p>
            <a:pPr algn="ctr" eaLnBrk="1" hangingPunct="1">
              <a:lnSpc>
                <a:spcPct val="80000"/>
              </a:lnSpc>
              <a:buFont typeface="Arial" panose="020B0604020202020204" pitchFamily="34" charset="0"/>
              <a:buNone/>
              <a:defRPr/>
            </a:pPr>
            <a:r>
              <a:rPr lang="cs-CZ" altLang="cs-CZ" sz="1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studentka VŠ)</a:t>
            </a:r>
          </a:p>
          <a:p>
            <a:pPr eaLnBrk="1" hangingPunct="1">
              <a:lnSpc>
                <a:spcPct val="80000"/>
              </a:lnSpc>
              <a:buFont typeface="Arial" panose="020B0604020202020204" pitchFamily="34" charset="0"/>
              <a:buNone/>
              <a:defRPr/>
            </a:pPr>
            <a:endParaRPr lang="cs-CZ" altLang="cs-CZ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 eaLnBrk="1" hangingPunct="1">
              <a:lnSpc>
                <a:spcPct val="80000"/>
              </a:lnSpc>
              <a:defRPr/>
            </a:pPr>
            <a:r>
              <a:rPr lang="cs-CZ" altLang="cs-CZ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Dálka – 648 cm</a:t>
            </a:r>
          </a:p>
          <a:p>
            <a:pPr eaLnBrk="1" hangingPunct="1">
              <a:lnSpc>
                <a:spcPct val="80000"/>
              </a:lnSpc>
              <a:buFont typeface="Arial" panose="020B0604020202020204" pitchFamily="34" charset="0"/>
              <a:buNone/>
              <a:defRPr/>
            </a:pPr>
            <a:endParaRPr lang="cs-CZ" altLang="cs-CZ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eaLnBrk="1" hangingPunct="1">
              <a:lnSpc>
                <a:spcPct val="80000"/>
              </a:lnSpc>
              <a:defRPr/>
            </a:pPr>
            <a:r>
              <a:rPr lang="cs-CZ" altLang="cs-CZ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MEJ 2017,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cs-CZ" altLang="cs-CZ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MSJ  2018 – finále 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cs-CZ" altLang="cs-CZ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(3. svět. Tabulky)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cs-CZ" altLang="cs-CZ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Juniorská a seniorská mistryně ČR.</a:t>
            </a:r>
          </a:p>
        </p:txBody>
      </p:sp>
    </p:spTree>
    <p:extLst>
      <p:ext uri="{BB962C8B-B14F-4D97-AF65-F5344CB8AC3E}">
        <p14:creationId xmlns:p14="http://schemas.microsoft.com/office/powerpoint/2010/main" val="488691992"/>
      </p:ext>
    </p:extLst>
  </p:cSld>
  <p:clrMapOvr>
    <a:masterClrMapping/>
  </p:clrMapOvr>
  <p:transition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23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3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23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1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1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1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1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11" grpId="0"/>
      <p:bldP spid="2" grpId="0"/>
      <p:bldP spid="3" grpId="0"/>
      <p:bldP spid="4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699AD13-41BC-4107-A5B6-CECD13C80F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25" y="123032"/>
            <a:ext cx="8540750" cy="1035843"/>
          </a:xfrm>
        </p:spPr>
        <p:txBody>
          <a:bodyPr/>
          <a:lstStyle/>
          <a:p>
            <a:pPr>
              <a:defRPr/>
            </a:pPr>
            <a:r>
              <a:rPr lang="cs-CZ" sz="4000" dirty="0"/>
              <a:t>SOUČASNOST - NADĚJE ATLETIKY</a:t>
            </a:r>
          </a:p>
        </p:txBody>
      </p:sp>
      <p:pic>
        <p:nvPicPr>
          <p:cNvPr id="7" name="Tom 5.pokus 753cm.MOV">
            <a:hlinkClick r:id="" action="ppaction://media"/>
            <a:extLst>
              <a:ext uri="{FF2B5EF4-FFF2-40B4-BE49-F238E27FC236}">
                <a16:creationId xmlns:a16="http://schemas.microsoft.com/office/drawing/2014/main" id="{E42EC50D-86B5-48F8-BB94-A9B6E82D5045}"/>
              </a:ext>
            </a:extLst>
          </p:cNvPr>
          <p:cNvPicPr>
            <a:picLocks noGrp="1" noRot="1" noChangeAspect="1" noChangeArrowheads="1"/>
          </p:cNvPicPr>
          <p:nvPr>
            <p:ph sz="quarter" idx="1"/>
            <a:videoFile r:link="rId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8724" y="2338082"/>
            <a:ext cx="5371975" cy="3546900"/>
          </a:xfrm>
        </p:spPr>
      </p:pic>
      <p:sp>
        <p:nvSpPr>
          <p:cNvPr id="4" name="Zástupný symbol pro obsah 3">
            <a:extLst>
              <a:ext uri="{FF2B5EF4-FFF2-40B4-BE49-F238E27FC236}">
                <a16:creationId xmlns:a16="http://schemas.microsoft.com/office/drawing/2014/main" id="{EFB0855A-2DDC-4FF8-A8C1-E5A6E5164D4B}"/>
              </a:ext>
            </a:extLst>
          </p:cNvPr>
          <p:cNvSpPr>
            <a:spLocks noGrp="1"/>
          </p:cNvSpPr>
          <p:nvPr>
            <p:ph sz="quarter" idx="2"/>
          </p:nvPr>
        </p:nvSpPr>
        <p:spPr>
          <a:xfrm>
            <a:off x="301625" y="1241426"/>
            <a:ext cx="8399463" cy="531812"/>
          </a:xfrm>
          <a:solidFill>
            <a:schemeClr val="tx1">
              <a:lumMod val="95000"/>
            </a:schemeClr>
          </a:solidFill>
        </p:spPr>
        <p:txBody>
          <a:bodyPr/>
          <a:lstStyle/>
          <a:p>
            <a:pPr marL="0" indent="0">
              <a:buFont typeface="Arial" panose="020B0604020202020204" pitchFamily="34" charset="0"/>
              <a:buNone/>
              <a:defRPr/>
            </a:pPr>
            <a:r>
              <a:rPr lang="cs-CZ" sz="2400" dirty="0">
                <a:solidFill>
                  <a:schemeClr val="accent4">
                    <a:lumMod val="10000"/>
                  </a:schemeClr>
                </a:solidFill>
                <a:effectLst/>
              </a:rPr>
              <a:t>Tomáš KRATOCHVÍL</a:t>
            </a:r>
            <a:r>
              <a:rPr lang="cs-CZ" sz="2000" dirty="0">
                <a:solidFill>
                  <a:schemeClr val="accent4">
                    <a:lumMod val="10000"/>
                  </a:schemeClr>
                </a:solidFill>
                <a:effectLst/>
              </a:rPr>
              <a:t> (17) - skok daleký 753cm,  7. dorostenec světa  </a:t>
            </a:r>
          </a:p>
        </p:txBody>
      </p:sp>
      <p:sp>
        <p:nvSpPr>
          <p:cNvPr id="5" name="Zástupný symbol pro obsah 4">
            <a:extLst>
              <a:ext uri="{FF2B5EF4-FFF2-40B4-BE49-F238E27FC236}">
                <a16:creationId xmlns:a16="http://schemas.microsoft.com/office/drawing/2014/main" id="{B06129D5-F39E-40E2-87A1-AC38D61A46D3}"/>
              </a:ext>
            </a:extLst>
          </p:cNvPr>
          <p:cNvSpPr>
            <a:spLocks noGrp="1"/>
          </p:cNvSpPr>
          <p:nvPr>
            <p:ph sz="half" idx="3"/>
          </p:nvPr>
        </p:nvSpPr>
        <p:spPr>
          <a:xfrm>
            <a:off x="5973763" y="1557338"/>
            <a:ext cx="2868612" cy="2378075"/>
          </a:xfrm>
        </p:spPr>
        <p:txBody>
          <a:bodyPr/>
          <a:lstStyle/>
          <a:p>
            <a:pPr>
              <a:defRPr/>
            </a:pPr>
            <a:endParaRPr lang="cs-CZ" dirty="0"/>
          </a:p>
          <a:p>
            <a:pPr>
              <a:defRPr/>
            </a:pPr>
            <a:endParaRPr lang="cs-CZ" dirty="0"/>
          </a:p>
        </p:txBody>
      </p:sp>
      <p:sp>
        <p:nvSpPr>
          <p:cNvPr id="11270" name="TextovéPole 7">
            <a:extLst>
              <a:ext uri="{FF2B5EF4-FFF2-40B4-BE49-F238E27FC236}">
                <a16:creationId xmlns:a16="http://schemas.microsoft.com/office/drawing/2014/main" id="{5617962F-9328-445D-9C59-558526A6549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73763" y="5207873"/>
            <a:ext cx="3051025" cy="13542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cs-CZ" altLang="cs-CZ" sz="1600" dirty="0"/>
              <a:t>ME U17 -  5. místo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cs-CZ" altLang="cs-CZ" sz="1600" dirty="0"/>
              <a:t>Světová olympiáda mládeže 9.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cs-CZ" altLang="cs-CZ" sz="1600" dirty="0"/>
              <a:t>EYOF 2017, 2019 - 9. místo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cs-CZ" altLang="cs-CZ" sz="1600" dirty="0"/>
              <a:t>Rekord MČR 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cs-CZ" altLang="cs-CZ" sz="1600" dirty="0"/>
              <a:t>Český žákovský rekord</a:t>
            </a:r>
            <a:r>
              <a:rPr lang="cs-CZ" altLang="cs-CZ" sz="1800" dirty="0"/>
              <a:t> </a:t>
            </a:r>
          </a:p>
        </p:txBody>
      </p:sp>
      <p:pic>
        <p:nvPicPr>
          <p:cNvPr id="11271" name="Obrázek 8">
            <a:extLst>
              <a:ext uri="{FF2B5EF4-FFF2-40B4-BE49-F238E27FC236}">
                <a16:creationId xmlns:a16="http://schemas.microsoft.com/office/drawing/2014/main" id="{447DF82C-7E5A-467C-A904-8D3B3031C9B2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641" t="5081" r="9277" b="14191"/>
          <a:stretch/>
        </p:blipFill>
        <p:spPr bwMode="auto">
          <a:xfrm>
            <a:off x="6327949" y="1833054"/>
            <a:ext cx="2160240" cy="33115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9000">
    <p:push dir="r"/>
  </p:transition>
  <p:timing>
    <p:tnLst>
      <p:par>
        <p:cTn id="1" dur="indefinite" restart="never" nodeType="tmRoot">
          <p:childTnLst>
            <p:video>
              <p:cMediaNode vol="80000">
                <p:cTn id="2" fill="hold" display="0">
                  <p:stCondLst>
                    <p:cond delay="indefinite"/>
                  </p:stCondLst>
                </p:cTn>
                <p:tgtEl>
                  <p:spTgt spid="7"/>
                </p:tgtEl>
              </p:cMediaNode>
            </p:video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Terezka 100 m př finále.mp4">
            <a:hlinkClick r:id="" action="ppaction://media"/>
            <a:extLst>
              <a:ext uri="{FF2B5EF4-FFF2-40B4-BE49-F238E27FC236}">
                <a16:creationId xmlns:a16="http://schemas.microsoft.com/office/drawing/2014/main" id="{4788E4D3-7A02-4790-98A7-3EAF0ABF2FCF}"/>
              </a:ext>
            </a:extLst>
          </p:cNvPr>
          <p:cNvPicPr>
            <a:picLocks noGrp="1" noRot="1" noChangeAspect="1" noChangeArrowheads="1"/>
          </p:cNvPicPr>
          <p:nvPr>
            <p:ph sz="quarter" idx="1"/>
            <a:videoFile r:link="rId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02146" y="2492895"/>
            <a:ext cx="4542110" cy="3064594"/>
          </a:xfrm>
        </p:spPr>
      </p:pic>
      <p:sp>
        <p:nvSpPr>
          <p:cNvPr id="4" name="Zástupný symbol pro obsah 3">
            <a:extLst>
              <a:ext uri="{FF2B5EF4-FFF2-40B4-BE49-F238E27FC236}">
                <a16:creationId xmlns:a16="http://schemas.microsoft.com/office/drawing/2014/main" id="{3C0AC3B0-396D-4805-B898-F049DE4FB6A2}"/>
              </a:ext>
            </a:extLst>
          </p:cNvPr>
          <p:cNvSpPr>
            <a:spLocks noGrp="1"/>
          </p:cNvSpPr>
          <p:nvPr>
            <p:ph sz="quarter" idx="2"/>
          </p:nvPr>
        </p:nvSpPr>
        <p:spPr>
          <a:xfrm>
            <a:off x="5221214" y="4981873"/>
            <a:ext cx="3756025" cy="1190401"/>
          </a:xfrm>
        </p:spPr>
        <p:txBody>
          <a:bodyPr/>
          <a:lstStyle/>
          <a:p>
            <a:pPr marL="0" indent="0">
              <a:buFont typeface="Arial" panose="020B0604020202020204" pitchFamily="34" charset="0"/>
              <a:buNone/>
              <a:defRPr/>
            </a:pPr>
            <a:r>
              <a:rPr lang="cs-CZ" sz="1600" dirty="0">
                <a:effectLst/>
              </a:rPr>
              <a:t>Český žákovský rekord na 200 m </a:t>
            </a:r>
            <a:r>
              <a:rPr lang="cs-CZ" sz="1600" dirty="0" err="1">
                <a:effectLst/>
              </a:rPr>
              <a:t>přek</a:t>
            </a:r>
            <a:r>
              <a:rPr lang="cs-CZ" sz="1600" dirty="0">
                <a:effectLst/>
              </a:rPr>
              <a:t>.</a:t>
            </a:r>
          </a:p>
          <a:p>
            <a:pPr marL="0" indent="0">
              <a:buFont typeface="Arial" panose="020B0604020202020204" pitchFamily="34" charset="0"/>
              <a:buNone/>
              <a:defRPr/>
            </a:pPr>
            <a:r>
              <a:rPr lang="cs-CZ" sz="1600" dirty="0">
                <a:effectLst/>
              </a:rPr>
              <a:t>Reprezentace EYOF 2019</a:t>
            </a:r>
          </a:p>
          <a:p>
            <a:pPr marL="0" indent="0">
              <a:buFont typeface="Arial" panose="020B0604020202020204" pitchFamily="34" charset="0"/>
              <a:buNone/>
              <a:defRPr/>
            </a:pPr>
            <a:r>
              <a:rPr lang="cs-CZ" sz="1600" dirty="0">
                <a:effectLst/>
              </a:rPr>
              <a:t>3x titul mistryně ČR </a:t>
            </a:r>
          </a:p>
          <a:p>
            <a:pPr>
              <a:defRPr/>
            </a:pPr>
            <a:endParaRPr lang="cs-CZ" sz="1600" b="1" dirty="0"/>
          </a:p>
        </p:txBody>
      </p:sp>
      <p:pic>
        <p:nvPicPr>
          <p:cNvPr id="12293" name="Zástupný symbol pro obsah 6">
            <a:extLst>
              <a:ext uri="{FF2B5EF4-FFF2-40B4-BE49-F238E27FC236}">
                <a16:creationId xmlns:a16="http://schemas.microsoft.com/office/drawing/2014/main" id="{F1F7A3D5-2ADC-4C0D-B856-31AF78E1CD5B}"/>
              </a:ext>
            </a:extLst>
          </p:cNvPr>
          <p:cNvPicPr>
            <a:picLocks noGrp="1" noChangeAspect="1" noChangeArrowheads="1"/>
          </p:cNvPicPr>
          <p:nvPr>
            <p:ph sz="half" idx="3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221214" y="2350597"/>
            <a:ext cx="3586163" cy="2393950"/>
          </a:xfrm>
        </p:spPr>
      </p:pic>
      <p:sp>
        <p:nvSpPr>
          <p:cNvPr id="7" name="Nadpis 1">
            <a:extLst>
              <a:ext uri="{FF2B5EF4-FFF2-40B4-BE49-F238E27FC236}">
                <a16:creationId xmlns:a16="http://schemas.microsoft.com/office/drawing/2014/main" id="{6203F0DB-26A1-40BA-BFBE-4B28CC447A56}"/>
              </a:ext>
            </a:extLst>
          </p:cNvPr>
          <p:cNvSpPr txBox="1">
            <a:spLocks/>
          </p:cNvSpPr>
          <p:nvPr/>
        </p:nvSpPr>
        <p:spPr bwMode="auto">
          <a:xfrm>
            <a:off x="301625" y="295083"/>
            <a:ext cx="8540750" cy="1035843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</a:defRPr>
            </a:lvl9pPr>
          </a:lstStyle>
          <a:p>
            <a:pPr>
              <a:defRPr/>
            </a:pPr>
            <a:r>
              <a:rPr lang="cs-CZ" sz="4000" dirty="0"/>
              <a:t>SOUČASNOST - NADĚJE ATLETIKY</a:t>
            </a:r>
          </a:p>
        </p:txBody>
      </p:sp>
      <p:sp>
        <p:nvSpPr>
          <p:cNvPr id="8" name="Zástupný symbol pro obsah 3">
            <a:extLst>
              <a:ext uri="{FF2B5EF4-FFF2-40B4-BE49-F238E27FC236}">
                <a16:creationId xmlns:a16="http://schemas.microsoft.com/office/drawing/2014/main" id="{32C32C0C-0F9A-40B0-8EA0-328025ECA6A5}"/>
              </a:ext>
            </a:extLst>
          </p:cNvPr>
          <p:cNvSpPr txBox="1">
            <a:spLocks/>
          </p:cNvSpPr>
          <p:nvPr/>
        </p:nvSpPr>
        <p:spPr bwMode="auto">
          <a:xfrm>
            <a:off x="412749" y="1379885"/>
            <a:ext cx="8399463" cy="752971"/>
          </a:xfrm>
          <a:prstGeom prst="rect">
            <a:avLst/>
          </a:prstGeom>
          <a:solidFill>
            <a:schemeClr val="tx1">
              <a:lumMod val="95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3200" kern="1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400" kern="1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 kern="1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052763" indent="-3052763">
              <a:buFont typeface="Arial" panose="020B0604020202020204" pitchFamily="34" charset="0"/>
              <a:buNone/>
              <a:defRPr/>
            </a:pPr>
            <a:r>
              <a:rPr lang="cs-CZ" sz="2400" dirty="0">
                <a:solidFill>
                  <a:schemeClr val="accent4">
                    <a:lumMod val="10000"/>
                  </a:schemeClr>
                </a:solidFill>
                <a:effectLst/>
              </a:rPr>
              <a:t>Tereza BABICKÁ</a:t>
            </a:r>
            <a:r>
              <a:rPr lang="cs-CZ" sz="2000" dirty="0">
                <a:solidFill>
                  <a:schemeClr val="accent4">
                    <a:lumMod val="10000"/>
                  </a:schemeClr>
                </a:solidFill>
                <a:effectLst/>
              </a:rPr>
              <a:t> (16) – 100 m překážek 13,68 s, skok daleký 607 cm,  300 m překážek 42,39 s, sedmiboj 5040 bodů</a:t>
            </a:r>
          </a:p>
        </p:txBody>
      </p:sp>
    </p:spTree>
  </p:cSld>
  <p:clrMapOvr>
    <a:masterClrMapping/>
  </p:clrMapOvr>
  <p:transition spd="med" advTm="7000">
    <p:push dir="r"/>
  </p:transition>
  <p:timing>
    <p:tnLst>
      <p:par>
        <p:cTn id="1" dur="indefinite" restart="never" nodeType="tmRoot">
          <p:childTnLst>
            <p:video>
              <p:cMediaNode vol="80000">
                <p:cTn id="2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>
            <a:extLst>
              <a:ext uri="{FF2B5EF4-FFF2-40B4-BE49-F238E27FC236}">
                <a16:creationId xmlns:a16="http://schemas.microsoft.com/office/drawing/2014/main" id="{93353638-37B2-44D8-AEAB-21E00591F34C}"/>
              </a:ext>
            </a:extLst>
          </p:cNvPr>
          <p:cNvSpPr>
            <a:spLocks noGrp="1" noRot="1" noChangeArrowheads="1"/>
          </p:cNvSpPr>
          <p:nvPr>
            <p:ph type="title"/>
          </p:nvPr>
        </p:nvSpPr>
        <p:spPr>
          <a:xfrm>
            <a:off x="301625" y="228600"/>
            <a:ext cx="8540750" cy="680120"/>
          </a:xfrm>
        </p:spPr>
        <p:txBody>
          <a:bodyPr/>
          <a:lstStyle/>
          <a:p>
            <a:pPr eaLnBrk="1" hangingPunct="1">
              <a:defRPr/>
            </a:pPr>
            <a:r>
              <a:rPr lang="cs-CZ" altLang="cs-CZ" sz="4000" dirty="0"/>
              <a:t>SPORTOVNÍ VÝSLEDKY</a:t>
            </a:r>
            <a:endParaRPr lang="cs-CZ" altLang="cs-CZ" sz="2000" b="1" dirty="0">
              <a:solidFill>
                <a:srgbClr val="FFC000"/>
              </a:solidFill>
            </a:endParaRPr>
          </a:p>
        </p:txBody>
      </p:sp>
      <p:graphicFrame>
        <p:nvGraphicFramePr>
          <p:cNvPr id="2" name="Tabulka 1">
            <a:extLst>
              <a:ext uri="{FF2B5EF4-FFF2-40B4-BE49-F238E27FC236}">
                <a16:creationId xmlns:a16="http://schemas.microsoft.com/office/drawing/2014/main" id="{3D3EBD47-758E-40B3-AB70-6A7FD1EBCE0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95031273"/>
              </p:ext>
            </p:extLst>
          </p:nvPr>
        </p:nvGraphicFramePr>
        <p:xfrm>
          <a:off x="2051720" y="1783472"/>
          <a:ext cx="4824536" cy="85344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1800200">
                  <a:extLst>
                    <a:ext uri="{9D8B030D-6E8A-4147-A177-3AD203B41FA5}">
                      <a16:colId xmlns:a16="http://schemas.microsoft.com/office/drawing/2014/main" val="356771645"/>
                    </a:ext>
                  </a:extLst>
                </a:gridCol>
                <a:gridCol w="3024336">
                  <a:extLst>
                    <a:ext uri="{9D8B030D-6E8A-4147-A177-3AD203B41FA5}">
                      <a16:colId xmlns:a16="http://schemas.microsoft.com/office/drawing/2014/main" val="515254365"/>
                    </a:ext>
                  </a:extLst>
                </a:gridCol>
              </a:tblGrid>
              <a:tr h="211223"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</a:rPr>
                        <a:t>REPREZENTACE</a:t>
                      </a:r>
                      <a:endParaRPr lang="cs-CZ" sz="1200" b="1" dirty="0"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74640396"/>
                  </a:ext>
                </a:extLst>
              </a:tr>
              <a:tr h="193622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Tomáš Kratochvíl     </a:t>
                      </a:r>
                      <a:endParaRPr lang="cs-CZ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EYOF   9. (dálka)</a:t>
                      </a:r>
                      <a:endParaRPr lang="cs-CZ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612359103"/>
                  </a:ext>
                </a:extLst>
              </a:tr>
              <a:tr h="193622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Tereza  Babická        </a:t>
                      </a:r>
                      <a:endParaRPr lang="cs-CZ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EYOF, MU  - U18 (100m př.)</a:t>
                      </a:r>
                      <a:endParaRPr lang="cs-CZ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43525546"/>
                  </a:ext>
                </a:extLst>
              </a:tr>
              <a:tr h="193622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Emilie Chrastinová</a:t>
                      </a:r>
                      <a:endParaRPr lang="cs-CZ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MU  - U 16   (oštěp)</a:t>
                      </a:r>
                      <a:endParaRPr lang="cs-CZ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01505992"/>
                  </a:ext>
                </a:extLst>
              </a:tr>
            </a:tbl>
          </a:graphicData>
        </a:graphic>
      </p:graphicFrame>
      <p:graphicFrame>
        <p:nvGraphicFramePr>
          <p:cNvPr id="5" name="Tabulka 4">
            <a:extLst>
              <a:ext uri="{FF2B5EF4-FFF2-40B4-BE49-F238E27FC236}">
                <a16:creationId xmlns:a16="http://schemas.microsoft.com/office/drawing/2014/main" id="{09DD0679-2C03-4ECE-B5A1-3289CEA9559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13236881"/>
              </p:ext>
            </p:extLst>
          </p:nvPr>
        </p:nvGraphicFramePr>
        <p:xfrm>
          <a:off x="890465" y="2852936"/>
          <a:ext cx="7128792" cy="128016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2659998">
                  <a:extLst>
                    <a:ext uri="{9D8B030D-6E8A-4147-A177-3AD203B41FA5}">
                      <a16:colId xmlns:a16="http://schemas.microsoft.com/office/drawing/2014/main" val="356771645"/>
                    </a:ext>
                  </a:extLst>
                </a:gridCol>
                <a:gridCol w="4468794">
                  <a:extLst>
                    <a:ext uri="{9D8B030D-6E8A-4147-A177-3AD203B41FA5}">
                      <a16:colId xmlns:a16="http://schemas.microsoft.com/office/drawing/2014/main" val="515254365"/>
                    </a:ext>
                  </a:extLst>
                </a:gridCol>
              </a:tblGrid>
              <a:tr h="211223"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</a:rPr>
                        <a:t>HALA MČR</a:t>
                      </a:r>
                      <a:endParaRPr lang="cs-CZ" sz="1200" b="1" dirty="0"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74640396"/>
                  </a:ext>
                </a:extLst>
              </a:tr>
              <a:tr h="193622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+mn-lt"/>
                        </a:rPr>
                        <a:t>Tomáš Kratochvíl     </a:t>
                      </a:r>
                      <a:endParaRPr lang="cs-CZ" sz="14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+mn-lt"/>
                        </a:rPr>
                        <a:t>(dálka) </a:t>
                      </a:r>
                      <a:r>
                        <a:rPr lang="cs-CZ" sz="1400" dirty="0" err="1">
                          <a:effectLst/>
                          <a:latin typeface="+mn-lt"/>
                        </a:rPr>
                        <a:t>dci</a:t>
                      </a:r>
                      <a:r>
                        <a:rPr lang="cs-CZ" sz="1400" dirty="0">
                          <a:effectLst/>
                          <a:latin typeface="+mn-lt"/>
                        </a:rPr>
                        <a:t> 722cm, muži (2.) 729 cm</a:t>
                      </a:r>
                      <a:endParaRPr lang="cs-CZ" sz="14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612359103"/>
                  </a:ext>
                </a:extLst>
              </a:tr>
              <a:tr h="193622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+mn-lt"/>
                        </a:rPr>
                        <a:t>Tereza  Babická        </a:t>
                      </a:r>
                      <a:endParaRPr lang="cs-CZ" sz="14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+mn-lt"/>
                        </a:rPr>
                        <a:t>(60m př.) (1.) 8,48s, (dálka) (3.) 574cm, (200m) (4.) 25,29s, (pětiboj) (2.)</a:t>
                      </a:r>
                      <a:endParaRPr lang="cs-CZ" sz="14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43525546"/>
                  </a:ext>
                </a:extLst>
              </a:tr>
              <a:tr h="193622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+mn-lt"/>
                        </a:rPr>
                        <a:t>Karolína </a:t>
                      </a:r>
                      <a:r>
                        <a:rPr lang="cs-CZ" sz="1400" dirty="0" err="1">
                          <a:effectLst/>
                          <a:latin typeface="+mn-lt"/>
                        </a:rPr>
                        <a:t>Mášková</a:t>
                      </a:r>
                      <a:endParaRPr lang="cs-CZ" sz="14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+mn-lt"/>
                        </a:rPr>
                        <a:t>(60m př.), (dálka)</a:t>
                      </a:r>
                      <a:endParaRPr lang="cs-CZ" sz="14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01505992"/>
                  </a:ext>
                </a:extLst>
              </a:tr>
              <a:tr h="193622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Nela Nikodémová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>
                          <a:effectLst/>
                          <a:latin typeface="+mn-lt"/>
                        </a:rPr>
                        <a:t>(60m př.), (dálka)</a:t>
                      </a:r>
                      <a:endParaRPr lang="cs-CZ" sz="14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647897590"/>
                  </a:ext>
                </a:extLst>
              </a:tr>
            </a:tbl>
          </a:graphicData>
        </a:graphic>
      </p:graphicFrame>
      <p:graphicFrame>
        <p:nvGraphicFramePr>
          <p:cNvPr id="6" name="Tabulka 5">
            <a:extLst>
              <a:ext uri="{FF2B5EF4-FFF2-40B4-BE49-F238E27FC236}">
                <a16:creationId xmlns:a16="http://schemas.microsoft.com/office/drawing/2014/main" id="{B5F104B4-A0BF-462A-883A-CACDD39E735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8921120"/>
              </p:ext>
            </p:extLst>
          </p:nvPr>
        </p:nvGraphicFramePr>
        <p:xfrm>
          <a:off x="971600" y="4250392"/>
          <a:ext cx="7128792" cy="234696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1728192">
                  <a:extLst>
                    <a:ext uri="{9D8B030D-6E8A-4147-A177-3AD203B41FA5}">
                      <a16:colId xmlns:a16="http://schemas.microsoft.com/office/drawing/2014/main" val="356771645"/>
                    </a:ext>
                  </a:extLst>
                </a:gridCol>
                <a:gridCol w="1728192">
                  <a:extLst>
                    <a:ext uri="{9D8B030D-6E8A-4147-A177-3AD203B41FA5}">
                      <a16:colId xmlns:a16="http://schemas.microsoft.com/office/drawing/2014/main" val="515254365"/>
                    </a:ext>
                  </a:extLst>
                </a:gridCol>
                <a:gridCol w="1440160">
                  <a:extLst>
                    <a:ext uri="{9D8B030D-6E8A-4147-A177-3AD203B41FA5}">
                      <a16:colId xmlns:a16="http://schemas.microsoft.com/office/drawing/2014/main" val="3444729073"/>
                    </a:ext>
                  </a:extLst>
                </a:gridCol>
                <a:gridCol w="2232248">
                  <a:extLst>
                    <a:ext uri="{9D8B030D-6E8A-4147-A177-3AD203B41FA5}">
                      <a16:colId xmlns:a16="http://schemas.microsoft.com/office/drawing/2014/main" val="1267717579"/>
                    </a:ext>
                  </a:extLst>
                </a:gridCol>
              </a:tblGrid>
              <a:tr h="211223">
                <a:tc grid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</a:rPr>
                        <a:t>LÉTO MČR</a:t>
                      </a:r>
                      <a:endParaRPr lang="cs-CZ" sz="1200" b="1" dirty="0"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cs-CZ" sz="1200" b="1" dirty="0"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cs-CZ" sz="1200" b="1" dirty="0"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74640396"/>
                  </a:ext>
                </a:extLst>
              </a:tr>
              <a:tr h="193622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Adéla Záhorová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(dálka) 623 cm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limit na ME U23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1. místo MČR U23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383849537"/>
                  </a:ext>
                </a:extLst>
              </a:tr>
              <a:tr h="193622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+mn-lt"/>
                        </a:rPr>
                        <a:t>Tomáš Kratochvíl     </a:t>
                      </a:r>
                      <a:endParaRPr lang="cs-CZ" sz="14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+mn-lt"/>
                        </a:rPr>
                        <a:t>(dálka) 753 cm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(výška) 198 cm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>
                          <a:effectLst/>
                          <a:latin typeface="+mn-lt"/>
                        </a:rPr>
                        <a:t>(dálka) 723 cm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limit na MEJ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indent="0">
                        <a:spcAft>
                          <a:spcPts val="0"/>
                        </a:spcAft>
                        <a:buNone/>
                      </a:pPr>
                      <a:r>
                        <a:rPr lang="cs-CZ" sz="14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1. místo MČR dorostenci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1. místo MČR dorostenci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1. místo MČR U23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612359103"/>
                  </a:ext>
                </a:extLst>
              </a:tr>
              <a:tr h="193622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+mn-lt"/>
                        </a:rPr>
                        <a:t>Tereza  Babická        </a:t>
                      </a:r>
                      <a:endParaRPr lang="cs-CZ" sz="14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+mn-lt"/>
                        </a:rPr>
                        <a:t>(60m př.) 13,68 s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(300m př.) 42,49 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limit EYOF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1. místo MČR dorost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1. místo MČR dorost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43525546"/>
                  </a:ext>
                </a:extLst>
              </a:tr>
              <a:tr h="193622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Emilie Chrastinová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(oštěp) 41,7 m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cs-CZ" sz="14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1. místo MČR žákyně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83913847"/>
                  </a:ext>
                </a:extLst>
              </a:tr>
              <a:tr h="193622"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Nela Nikodémová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(dálka) 539 cm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cs-CZ" sz="14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9. místo MČR juniorky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715508804"/>
                  </a:ext>
                </a:extLst>
              </a:tr>
              <a:tr h="193622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+mn-lt"/>
                        </a:rPr>
                        <a:t>Karolína </a:t>
                      </a:r>
                      <a:r>
                        <a:rPr lang="cs-CZ" sz="1400" dirty="0" err="1">
                          <a:effectLst/>
                          <a:latin typeface="+mn-lt"/>
                        </a:rPr>
                        <a:t>Mášková</a:t>
                      </a:r>
                      <a:endParaRPr lang="cs-CZ" sz="14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+mn-lt"/>
                        </a:rPr>
                        <a:t>(100m př.),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+mn-lt"/>
                        </a:rPr>
                        <a:t>(dálka), (výška)</a:t>
                      </a:r>
                      <a:endParaRPr lang="cs-CZ" sz="14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cs-CZ" sz="14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kvalifikace MČR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01505992"/>
                  </a:ext>
                </a:extLst>
              </a:tr>
            </a:tbl>
          </a:graphicData>
        </a:graphic>
      </p:graphicFrame>
      <p:sp>
        <p:nvSpPr>
          <p:cNvPr id="7" name="Obdélník 6">
            <a:extLst>
              <a:ext uri="{FF2B5EF4-FFF2-40B4-BE49-F238E27FC236}">
                <a16:creationId xmlns:a16="http://schemas.microsoft.com/office/drawing/2014/main" id="{C7088134-DF91-432D-A7EF-4E41CE3A0956}"/>
              </a:ext>
            </a:extLst>
          </p:cNvPr>
          <p:cNvSpPr/>
          <p:nvPr/>
        </p:nvSpPr>
        <p:spPr>
          <a:xfrm>
            <a:off x="539552" y="970416"/>
            <a:ext cx="8136904" cy="584775"/>
          </a:xfrm>
          <a:prstGeom prst="rect">
            <a:avLst/>
          </a:prstGeom>
          <a:solidFill>
            <a:schemeClr val="tx1">
              <a:lumMod val="95000"/>
            </a:schemeClr>
          </a:solidFill>
        </p:spPr>
        <p:txBody>
          <a:bodyPr wrap="square">
            <a:spAutoFit/>
          </a:bodyPr>
          <a:lstStyle/>
          <a:p>
            <a:r>
              <a:rPr lang="cs-CZ" altLang="cs-CZ" sz="1600" dirty="0">
                <a:solidFill>
                  <a:schemeClr val="bg1">
                    <a:lumMod val="50000"/>
                  </a:schemeClr>
                </a:solidFill>
              </a:rPr>
              <a:t>Tomáš Kratochvíl a Tereza Babická  startovali na EYOF v Baku.</a:t>
            </a:r>
            <a:br>
              <a:rPr lang="cs-CZ" altLang="cs-CZ" sz="1600" dirty="0">
                <a:solidFill>
                  <a:schemeClr val="bg1">
                    <a:lumMod val="50000"/>
                  </a:schemeClr>
                </a:solidFill>
              </a:rPr>
            </a:br>
            <a:r>
              <a:rPr lang="cs-CZ" altLang="cs-CZ" sz="1600" dirty="0">
                <a:solidFill>
                  <a:schemeClr val="bg1">
                    <a:lumMod val="50000"/>
                  </a:schemeClr>
                </a:solidFill>
              </a:rPr>
              <a:t> V sezóně se skupině podařilo získat 8 titulů mistra ČR a celkem 11 medailí  na MČR.</a:t>
            </a:r>
            <a:endParaRPr lang="cs-CZ" sz="16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5000"/>
    </mc:Choice>
    <mc:Fallback xmlns="">
      <p:transition spd="slow" advTm="2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12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51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2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>
            <a:extLst>
              <a:ext uri="{FF2B5EF4-FFF2-40B4-BE49-F238E27FC236}">
                <a16:creationId xmlns:a16="http://schemas.microsoft.com/office/drawing/2014/main" id="{5C2F3DB6-EB70-4087-A960-4DD92B999492}"/>
              </a:ext>
            </a:extLst>
          </p:cNvPr>
          <p:cNvSpPr>
            <a:spLocks noGrp="1" noRot="1" noChangeArrowheads="1"/>
          </p:cNvSpPr>
          <p:nvPr>
            <p:ph type="title"/>
          </p:nvPr>
        </p:nvSpPr>
        <p:spPr>
          <a:xfrm>
            <a:off x="276548" y="162059"/>
            <a:ext cx="8540750" cy="1143000"/>
          </a:xfrm>
        </p:spPr>
        <p:txBody>
          <a:bodyPr/>
          <a:lstStyle/>
          <a:p>
            <a:pPr eaLnBrk="1" hangingPunct="1">
              <a:defRPr/>
            </a:pPr>
            <a:r>
              <a:rPr lang="cs-CZ" altLang="cs-CZ" sz="4000" dirty="0"/>
              <a:t>TALENTOVÁ ZKOUŠKA 13.1.2020</a:t>
            </a:r>
          </a:p>
        </p:txBody>
      </p:sp>
      <p:sp>
        <p:nvSpPr>
          <p:cNvPr id="81923" name="Rectangle 3">
            <a:extLst>
              <a:ext uri="{FF2B5EF4-FFF2-40B4-BE49-F238E27FC236}">
                <a16:creationId xmlns:a16="http://schemas.microsoft.com/office/drawing/2014/main" id="{E3C93927-C1C3-4005-8713-D6C76E2D6213}"/>
              </a:ext>
            </a:extLst>
          </p:cNvPr>
          <p:cNvSpPr>
            <a:spLocks noGrp="1" noRot="1" noChangeArrowheads="1"/>
          </p:cNvSpPr>
          <p:nvPr>
            <p:ph type="body" idx="1"/>
          </p:nvPr>
        </p:nvSpPr>
        <p:spPr>
          <a:xfrm>
            <a:off x="276548" y="5661248"/>
            <a:ext cx="8756774" cy="1040160"/>
          </a:xfrm>
        </p:spPr>
        <p:txBody>
          <a:bodyPr/>
          <a:lstStyle/>
          <a:p>
            <a:pPr marL="0" indent="0" algn="ctr" eaLnBrk="1" hangingPunct="1">
              <a:lnSpc>
                <a:spcPct val="80000"/>
              </a:lnSpc>
              <a:buNone/>
              <a:defRPr/>
            </a:pPr>
            <a:r>
              <a:rPr lang="cs-CZ" altLang="cs-CZ" sz="2400" dirty="0">
                <a:latin typeface="Tahoma" panose="020B0604030504040204" pitchFamily="34" charset="0"/>
              </a:rPr>
              <a:t>Žák může celkem získat maximálně 125 bodů. </a:t>
            </a:r>
          </a:p>
          <a:p>
            <a:pPr marL="0" indent="0" algn="ctr" eaLnBrk="1" hangingPunct="1">
              <a:lnSpc>
                <a:spcPct val="80000"/>
              </a:lnSpc>
              <a:buNone/>
              <a:defRPr/>
            </a:pPr>
            <a:r>
              <a:rPr lang="cs-CZ" altLang="cs-CZ" sz="2400" dirty="0">
                <a:latin typeface="Tahoma" panose="020B0604030504040204" pitchFamily="34" charset="0"/>
              </a:rPr>
              <a:t>Pro úspěšné splnění zkoušek je nutné celkem dosáhnout alespoň 75 bodů.</a:t>
            </a:r>
          </a:p>
        </p:txBody>
      </p:sp>
      <p:graphicFrame>
        <p:nvGraphicFramePr>
          <p:cNvPr id="2" name="Tabulka 2">
            <a:extLst>
              <a:ext uri="{FF2B5EF4-FFF2-40B4-BE49-F238E27FC236}">
                <a16:creationId xmlns:a16="http://schemas.microsoft.com/office/drawing/2014/main" id="{DE9410AA-11DD-4108-8343-2733507E039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54985574"/>
              </p:ext>
            </p:extLst>
          </p:nvPr>
        </p:nvGraphicFramePr>
        <p:xfrm>
          <a:off x="1691680" y="1844824"/>
          <a:ext cx="5424264" cy="3048000"/>
        </p:xfrm>
        <a:graphic>
          <a:graphicData uri="http://schemas.openxmlformats.org/drawingml/2006/table">
            <a:tbl>
              <a:tblPr firstRow="1" bandRow="1">
                <a:tableStyleId>{17292A2E-F333-43FB-9621-5CBBE7FDCDCB}</a:tableStyleId>
              </a:tblPr>
              <a:tblGrid>
                <a:gridCol w="5424264">
                  <a:extLst>
                    <a:ext uri="{9D8B030D-6E8A-4147-A177-3AD203B41FA5}">
                      <a16:colId xmlns:a16="http://schemas.microsoft.com/office/drawing/2014/main" val="1683256303"/>
                    </a:ext>
                  </a:extLst>
                </a:gridCol>
              </a:tblGrid>
              <a:tr h="435598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/>
                        <a:t>TESTOVÁ BATERIE</a:t>
                      </a:r>
                      <a:endParaRPr lang="cs-CZ" sz="2400" b="0" dirty="0"/>
                    </a:p>
                  </a:txBody>
                  <a:tcP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66098372"/>
                  </a:ext>
                </a:extLst>
              </a:tr>
              <a:tr h="43559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altLang="cs-CZ" sz="2400" b="0" dirty="0"/>
                        <a:t>Běh na 50 m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55864726"/>
                  </a:ext>
                </a:extLst>
              </a:tr>
              <a:tr h="43559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altLang="cs-CZ" sz="2400" b="0" dirty="0"/>
                        <a:t>Skok do dálky snožmo z místa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34096919"/>
                  </a:ext>
                </a:extLst>
              </a:tr>
              <a:tr h="43559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altLang="cs-CZ" sz="2400" b="0" dirty="0"/>
                        <a:t>Běh na 1000 m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39511965"/>
                  </a:ext>
                </a:extLst>
              </a:tr>
              <a:tr h="435598">
                <a:tc>
                  <a:txBody>
                    <a:bodyPr/>
                    <a:lstStyle/>
                    <a:p>
                      <a:r>
                        <a:rPr lang="cs-CZ" sz="2400" dirty="0"/>
                        <a:t>Technika běhu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65031609"/>
                  </a:ext>
                </a:extLst>
              </a:tr>
              <a:tr h="725996">
                <a:tc>
                  <a:txBody>
                    <a:bodyPr/>
                    <a:lstStyle/>
                    <a:p>
                      <a:r>
                        <a:rPr lang="cs-CZ" sz="2400" dirty="0"/>
                        <a:t>Technika volitelné disciplíny</a:t>
                      </a:r>
                    </a:p>
                    <a:p>
                      <a:r>
                        <a:rPr lang="cs-CZ" sz="2000" dirty="0"/>
                        <a:t>(skoky, hod, vrh, překážky, nízký start)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10974947"/>
                  </a:ext>
                </a:extLst>
              </a:tr>
            </a:tbl>
          </a:graphicData>
        </a:graphic>
      </p:graphicFrame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19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22" grpId="0"/>
    </p:bldLst>
  </p:timing>
</p:sld>
</file>

<file path=ppt/theme/theme1.xml><?xml version="1.0" encoding="utf-8"?>
<a:theme xmlns:a="http://schemas.openxmlformats.org/drawingml/2006/main" name="Compass">
  <a:themeElements>
    <a:clrScheme name="Compass 2">
      <a:dk1>
        <a:srgbClr val="5B5D6B"/>
      </a:dk1>
      <a:lt1>
        <a:srgbClr val="FFFFFF"/>
      </a:lt1>
      <a:dk2>
        <a:srgbClr val="5A5C6C"/>
      </a:dk2>
      <a:lt2>
        <a:srgbClr val="FFFFCC"/>
      </a:lt2>
      <a:accent1>
        <a:srgbClr val="9966FF"/>
      </a:accent1>
      <a:accent2>
        <a:srgbClr val="9383B3"/>
      </a:accent2>
      <a:accent3>
        <a:srgbClr val="B5B5BA"/>
      </a:accent3>
      <a:accent4>
        <a:srgbClr val="DADADA"/>
      </a:accent4>
      <a:accent5>
        <a:srgbClr val="CAB8FF"/>
      </a:accent5>
      <a:accent6>
        <a:srgbClr val="8576A2"/>
      </a:accent6>
      <a:hlink>
        <a:srgbClr val="A3C145"/>
      </a:hlink>
      <a:folHlink>
        <a:srgbClr val="6FA9B7"/>
      </a:folHlink>
    </a:clrScheme>
    <a:fontScheme name="Compass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mpass 1">
        <a:dk1>
          <a:srgbClr val="00007A"/>
        </a:dk1>
        <a:lt1>
          <a:srgbClr val="FFFFFF"/>
        </a:lt1>
        <a:dk2>
          <a:srgbClr val="000066"/>
        </a:dk2>
        <a:lt2>
          <a:srgbClr val="CCECFF"/>
        </a:lt2>
        <a:accent1>
          <a:srgbClr val="6F64C2"/>
        </a:accent1>
        <a:accent2>
          <a:srgbClr val="0089BA"/>
        </a:accent2>
        <a:accent3>
          <a:srgbClr val="AAAAB8"/>
        </a:accent3>
        <a:accent4>
          <a:srgbClr val="DADADA"/>
        </a:accent4>
        <a:accent5>
          <a:srgbClr val="BBB8DD"/>
        </a:accent5>
        <a:accent6>
          <a:srgbClr val="007CA8"/>
        </a:accent6>
        <a:hlink>
          <a:srgbClr val="66CCFF"/>
        </a:hlink>
        <a:folHlink>
          <a:srgbClr val="00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mpass 2">
        <a:dk1>
          <a:srgbClr val="5B5D6B"/>
        </a:dk1>
        <a:lt1>
          <a:srgbClr val="FFFFFF"/>
        </a:lt1>
        <a:dk2>
          <a:srgbClr val="5A5C6C"/>
        </a:dk2>
        <a:lt2>
          <a:srgbClr val="FFFFCC"/>
        </a:lt2>
        <a:accent1>
          <a:srgbClr val="9966FF"/>
        </a:accent1>
        <a:accent2>
          <a:srgbClr val="9383B3"/>
        </a:accent2>
        <a:accent3>
          <a:srgbClr val="B5B5BA"/>
        </a:accent3>
        <a:accent4>
          <a:srgbClr val="DADADA"/>
        </a:accent4>
        <a:accent5>
          <a:srgbClr val="CAB8FF"/>
        </a:accent5>
        <a:accent6>
          <a:srgbClr val="8576A2"/>
        </a:accent6>
        <a:hlink>
          <a:srgbClr val="A3C145"/>
        </a:hlink>
        <a:folHlink>
          <a:srgbClr val="6FA9B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mpass 3">
        <a:dk1>
          <a:srgbClr val="860000"/>
        </a:dk1>
        <a:lt1>
          <a:srgbClr val="FFFFFF"/>
        </a:lt1>
        <a:dk2>
          <a:srgbClr val="800000"/>
        </a:dk2>
        <a:lt2>
          <a:srgbClr val="FFFFCC"/>
        </a:lt2>
        <a:accent1>
          <a:srgbClr val="FF6600"/>
        </a:accent1>
        <a:accent2>
          <a:srgbClr val="FF9933"/>
        </a:accent2>
        <a:accent3>
          <a:srgbClr val="C0AAAA"/>
        </a:accent3>
        <a:accent4>
          <a:srgbClr val="DADADA"/>
        </a:accent4>
        <a:accent5>
          <a:srgbClr val="FFB8AA"/>
        </a:accent5>
        <a:accent6>
          <a:srgbClr val="E78A2D"/>
        </a:accent6>
        <a:hlink>
          <a:srgbClr val="FFCC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mpass 4">
        <a:dk1>
          <a:srgbClr val="676A5C"/>
        </a:dk1>
        <a:lt1>
          <a:srgbClr val="FFFFFF"/>
        </a:lt1>
        <a:dk2>
          <a:srgbClr val="686B5D"/>
        </a:dk2>
        <a:lt2>
          <a:srgbClr val="FFFFCC"/>
        </a:lt2>
        <a:accent1>
          <a:srgbClr val="CC6600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E2B8AA"/>
        </a:accent5>
        <a:accent6>
          <a:srgbClr val="738F98"/>
        </a:accent6>
        <a:hlink>
          <a:srgbClr val="DDBF4F"/>
        </a:hlink>
        <a:folHlink>
          <a:srgbClr val="B7B6A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mpass 5">
        <a:dk1>
          <a:srgbClr val="AC835E"/>
        </a:dk1>
        <a:lt1>
          <a:srgbClr val="FFFFFF"/>
        </a:lt1>
        <a:dk2>
          <a:srgbClr val="AE8764"/>
        </a:dk2>
        <a:lt2>
          <a:srgbClr val="FFFFCC"/>
        </a:lt2>
        <a:accent1>
          <a:srgbClr val="CC6600"/>
        </a:accent1>
        <a:accent2>
          <a:srgbClr val="FF5050"/>
        </a:accent2>
        <a:accent3>
          <a:srgbClr val="D3C3B8"/>
        </a:accent3>
        <a:accent4>
          <a:srgbClr val="DADADA"/>
        </a:accent4>
        <a:accent5>
          <a:srgbClr val="E2B8AA"/>
        </a:accent5>
        <a:accent6>
          <a:srgbClr val="E74848"/>
        </a:accent6>
        <a:hlink>
          <a:srgbClr val="FFCC99"/>
        </a:hlink>
        <a:folHlink>
          <a:srgbClr val="FF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mpass 6">
        <a:dk1>
          <a:srgbClr val="526133"/>
        </a:dk1>
        <a:lt1>
          <a:srgbClr val="FFFFFF"/>
        </a:lt1>
        <a:dk2>
          <a:srgbClr val="4E5D31"/>
        </a:dk2>
        <a:lt2>
          <a:srgbClr val="FFFFCC"/>
        </a:lt2>
        <a:accent1>
          <a:srgbClr val="99CC00"/>
        </a:accent1>
        <a:accent2>
          <a:srgbClr val="7A9505"/>
        </a:accent2>
        <a:accent3>
          <a:srgbClr val="B2B6AD"/>
        </a:accent3>
        <a:accent4>
          <a:srgbClr val="DADADA"/>
        </a:accent4>
        <a:accent5>
          <a:srgbClr val="CAE2AA"/>
        </a:accent5>
        <a:accent6>
          <a:srgbClr val="6E8704"/>
        </a:accent6>
        <a:hlink>
          <a:srgbClr val="FFCC00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mpass 7">
        <a:dk1>
          <a:srgbClr val="000000"/>
        </a:dk1>
        <a:lt1>
          <a:srgbClr val="DDDCC5"/>
        </a:lt1>
        <a:dk2>
          <a:srgbClr val="95934B"/>
        </a:dk2>
        <a:lt2>
          <a:srgbClr val="DBDAC3"/>
        </a:lt2>
        <a:accent1>
          <a:srgbClr val="EAEBE1"/>
        </a:accent1>
        <a:accent2>
          <a:srgbClr val="9DB0B7"/>
        </a:accent2>
        <a:accent3>
          <a:srgbClr val="EBEBDF"/>
        </a:accent3>
        <a:accent4>
          <a:srgbClr val="000000"/>
        </a:accent4>
        <a:accent5>
          <a:srgbClr val="F3F3EE"/>
        </a:accent5>
        <a:accent6>
          <a:srgbClr val="8E9FA6"/>
        </a:accent6>
        <a:hlink>
          <a:srgbClr val="009900"/>
        </a:hlink>
        <a:folHlink>
          <a:srgbClr val="808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mpass 8">
        <a:dk1>
          <a:srgbClr val="007E7B"/>
        </a:dk1>
        <a:lt1>
          <a:srgbClr val="FFFFFF"/>
        </a:lt1>
        <a:dk2>
          <a:srgbClr val="008080"/>
        </a:dk2>
        <a:lt2>
          <a:srgbClr val="FFFF99"/>
        </a:lt2>
        <a:accent1>
          <a:srgbClr val="33CCCC"/>
        </a:accent1>
        <a:accent2>
          <a:srgbClr val="00CC66"/>
        </a:accent2>
        <a:accent3>
          <a:srgbClr val="AAC0C0"/>
        </a:accent3>
        <a:accent4>
          <a:srgbClr val="DADADA"/>
        </a:accent4>
        <a:accent5>
          <a:srgbClr val="ADE2E2"/>
        </a:accent5>
        <a:accent6>
          <a:srgbClr val="00B95C"/>
        </a:accent6>
        <a:hlink>
          <a:srgbClr val="CCFFCC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mpass 9">
        <a:dk1>
          <a:srgbClr val="000000"/>
        </a:dk1>
        <a:lt1>
          <a:srgbClr val="FFFFFF"/>
        </a:lt1>
        <a:dk2>
          <a:srgbClr val="000000"/>
        </a:dk2>
        <a:lt2>
          <a:srgbClr val="FEFEFE"/>
        </a:lt2>
        <a:accent1>
          <a:srgbClr val="E1E1FF"/>
        </a:accent1>
        <a:accent2>
          <a:srgbClr val="D9FFF8"/>
        </a:accent2>
        <a:accent3>
          <a:srgbClr val="FFFFFF"/>
        </a:accent3>
        <a:accent4>
          <a:srgbClr val="000000"/>
        </a:accent4>
        <a:accent5>
          <a:srgbClr val="EEEEFF"/>
        </a:accent5>
        <a:accent6>
          <a:srgbClr val="C4E7E1"/>
        </a:accent6>
        <a:hlink>
          <a:srgbClr val="9966FF"/>
        </a:hlink>
        <a:folHlink>
          <a:srgbClr val="6666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Compass</Template>
  <TotalTime>1912</TotalTime>
  <Words>883</Words>
  <Application>Microsoft Office PowerPoint</Application>
  <PresentationFormat>Předvádění na obrazovce (4:3)</PresentationFormat>
  <Paragraphs>236</Paragraphs>
  <Slides>31</Slides>
  <Notes>0</Notes>
  <HiddenSlides>1</HiddenSlides>
  <MMClips>2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6" baseType="lpstr">
      <vt:lpstr>Arial</vt:lpstr>
      <vt:lpstr>Calibri</vt:lpstr>
      <vt:lpstr>Tahoma</vt:lpstr>
      <vt:lpstr>Wingdings</vt:lpstr>
      <vt:lpstr>Compass</vt:lpstr>
      <vt:lpstr>Tréninková skupina Mgr. Jiřího COUFA</vt:lpstr>
      <vt:lpstr>Tréninková skupina Mgr. Jiřího COUFA</vt:lpstr>
      <vt:lpstr>TRÉNINKOVÁ SKUPINA 2019-2020</vt:lpstr>
      <vt:lpstr>TRÉNINKY</vt:lpstr>
      <vt:lpstr>SOUSTŘEDĚNÍ NA ŠUMAVĚ </vt:lpstr>
      <vt:lpstr>SOUSTŘEDĚNÍ NA ŠUMAVĚ </vt:lpstr>
      <vt:lpstr>SOUSTŘEDĚNÍ NA ŠUMAVĚ </vt:lpstr>
      <vt:lpstr>SOUSTŘEDĚNÍ NA ŠUMAVĚ </vt:lpstr>
      <vt:lpstr>SOUSTŘEDĚNÍ NA ŠUMAVĚ </vt:lpstr>
      <vt:lpstr>SOUSTŘEDĚNÍ NA ŠUMAVĚ </vt:lpstr>
      <vt:lpstr>SOUSTŘEDĚNÍ NA ŠUMAVĚ </vt:lpstr>
      <vt:lpstr>SOUSTŘEDĚNÍ NA ŠUMAVĚ </vt:lpstr>
      <vt:lpstr>SOUSTŘEDĚNÍ NA ŠUMAVĚ </vt:lpstr>
      <vt:lpstr>ZÁVODY V ČR I ZAHRANIČÍ  </vt:lpstr>
      <vt:lpstr>ZÁVODY V ČR I ZAHRANIČÍ  </vt:lpstr>
      <vt:lpstr>ZÁVODY V ČR I ZAHRANIČÍ  </vt:lpstr>
      <vt:lpstr>Prezentace aplikace PowerPoint</vt:lpstr>
      <vt:lpstr>ZÁVODY V ČR I ZAHRANIČÍ  </vt:lpstr>
      <vt:lpstr>Prezentace aplikace PowerPoint</vt:lpstr>
      <vt:lpstr>ZÁVODY V ČR I ZAHRANIČÍ  </vt:lpstr>
      <vt:lpstr>Prezentace aplikace PowerPoint</vt:lpstr>
      <vt:lpstr>ZÁVODY V ČR I ZAHRANIČÍ  </vt:lpstr>
      <vt:lpstr>Prezentace aplikace PowerPoint</vt:lpstr>
      <vt:lpstr>ZÁVODY V ČR I ZAHRANIČÍ  </vt:lpstr>
      <vt:lpstr>Prezentace aplikace PowerPoint</vt:lpstr>
      <vt:lpstr>ZÁVODY V ČR I ZAHRANIČÍ  </vt:lpstr>
      <vt:lpstr>NEJLEPŠÍ SKOKANI (ABSOLVENTI)  jihočeské historie a sportovního gymnázia</vt:lpstr>
      <vt:lpstr>SOUČASNOST - NADĚJE ATLETIKY</vt:lpstr>
      <vt:lpstr>Prezentace aplikace PowerPoint</vt:lpstr>
      <vt:lpstr>SPORTOVNÍ VÝSLEDKY</vt:lpstr>
      <vt:lpstr>TALENTOVÁ ZKOUŠKA 13.1.2020</vt:lpstr>
    </vt:vector>
  </TitlesOfParts>
  <Company>MJC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Treninková skupina</dc:title>
  <dc:creator>JC</dc:creator>
  <cp:lastModifiedBy>Pavla Dřevikovská</cp:lastModifiedBy>
  <cp:revision>103</cp:revision>
  <dcterms:created xsi:type="dcterms:W3CDTF">2012-11-06T22:07:09Z</dcterms:created>
  <dcterms:modified xsi:type="dcterms:W3CDTF">2019-12-18T13:50:44Z</dcterms:modified>
</cp:coreProperties>
</file>