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3"/>
  </p:notesMasterIdLst>
  <p:sldIdLst>
    <p:sldId id="256" r:id="rId2"/>
    <p:sldId id="279" r:id="rId3"/>
    <p:sldId id="257" r:id="rId4"/>
    <p:sldId id="258" r:id="rId5"/>
    <p:sldId id="280" r:id="rId6"/>
    <p:sldId id="285" r:id="rId7"/>
    <p:sldId id="287" r:id="rId8"/>
    <p:sldId id="262" r:id="rId9"/>
    <p:sldId id="263" r:id="rId10"/>
    <p:sldId id="286" r:id="rId11"/>
    <p:sldId id="269" r:id="rId12"/>
    <p:sldId id="290" r:id="rId13"/>
    <p:sldId id="291" r:id="rId14"/>
    <p:sldId id="289" r:id="rId15"/>
    <p:sldId id="288" r:id="rId16"/>
    <p:sldId id="264" r:id="rId17"/>
    <p:sldId id="261" r:id="rId18"/>
    <p:sldId id="259" r:id="rId19"/>
    <p:sldId id="283" r:id="rId20"/>
    <p:sldId id="282" r:id="rId21"/>
    <p:sldId id="284" r:id="rId22"/>
  </p:sldIdLst>
  <p:sldSz cx="10080625" cy="7559675"/>
  <p:notesSz cx="7559675" cy="10691813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0"/>
  </p:normalViewPr>
  <p:slideViewPr>
    <p:cSldViewPr>
      <p:cViewPr varScale="1">
        <p:scale>
          <a:sx n="63" d="100"/>
          <a:sy n="63" d="100"/>
        </p:scale>
        <p:origin x="1431" y="5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278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>
            <a:extLst>
              <a:ext uri="{FF2B5EF4-FFF2-40B4-BE49-F238E27FC236}">
                <a16:creationId xmlns:a16="http://schemas.microsoft.com/office/drawing/2014/main" id="{0B7BF856-643D-448E-95F4-03174F00C78D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49EBB2DF-7061-4000-B2EA-7D876672E4BD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noProof="0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4475F736-47FC-4AC4-87C8-AD3F4EF3CFCC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DE738141-1188-4FC0-9BE9-246B1546D06F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633EDC9A-EB06-4A6C-A10A-FB7E47C8C0C9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24D99DD0-3C44-46A1-8EF5-E64983E96EE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59C0317-5D55-4372-BE51-0897FFC2AFC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>
            <a:extLst>
              <a:ext uri="{FF2B5EF4-FFF2-40B4-BE49-F238E27FC236}">
                <a16:creationId xmlns:a16="http://schemas.microsoft.com/office/drawing/2014/main" id="{F6274B62-DAAE-44C5-8542-D14A140C6431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1DB461E5-E635-44C2-9F91-D3E3A9D30439}" type="slidenum">
              <a:rPr lang="cs-CZ" altLang="cs-CZ" sz="1400" smtClean="0"/>
              <a:pPr>
                <a:spcBef>
                  <a:spcPct val="0"/>
                </a:spcBef>
              </a:pPr>
              <a:t>1</a:t>
            </a:fld>
            <a:endParaRPr lang="cs-CZ" altLang="cs-CZ" sz="1400"/>
          </a:p>
        </p:txBody>
      </p:sp>
      <p:sp>
        <p:nvSpPr>
          <p:cNvPr id="4099" name="Rectangle 1">
            <a:extLst>
              <a:ext uri="{FF2B5EF4-FFF2-40B4-BE49-F238E27FC236}">
                <a16:creationId xmlns:a16="http://schemas.microsoft.com/office/drawing/2014/main" id="{46DBB2FC-F64E-436B-A1E6-D2D5AE7E865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00" name="Rectangle 2">
            <a:extLst>
              <a:ext uri="{FF2B5EF4-FFF2-40B4-BE49-F238E27FC236}">
                <a16:creationId xmlns:a16="http://schemas.microsoft.com/office/drawing/2014/main" id="{6FF841A7-6F2B-4764-AB99-49641CF74D3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6">
            <a:extLst>
              <a:ext uri="{FF2B5EF4-FFF2-40B4-BE49-F238E27FC236}">
                <a16:creationId xmlns:a16="http://schemas.microsoft.com/office/drawing/2014/main" id="{CC5D8A34-0DD2-4697-9AEC-AC829F33526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41A877E2-F159-4E09-B328-8A488F7C9D99}" type="slidenum">
              <a:rPr lang="cs-CZ" altLang="cs-CZ" sz="1400" smtClean="0"/>
              <a:pPr>
                <a:spcBef>
                  <a:spcPct val="0"/>
                </a:spcBef>
              </a:pPr>
              <a:t>3</a:t>
            </a:fld>
            <a:endParaRPr lang="cs-CZ" altLang="cs-CZ" sz="1400"/>
          </a:p>
        </p:txBody>
      </p:sp>
      <p:sp>
        <p:nvSpPr>
          <p:cNvPr id="7171" name="Rectangle 1">
            <a:extLst>
              <a:ext uri="{FF2B5EF4-FFF2-40B4-BE49-F238E27FC236}">
                <a16:creationId xmlns:a16="http://schemas.microsoft.com/office/drawing/2014/main" id="{CE9A9F7C-0A74-4239-95FD-6158E1352B0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72" name="Rectangle 2">
            <a:extLst>
              <a:ext uri="{FF2B5EF4-FFF2-40B4-BE49-F238E27FC236}">
                <a16:creationId xmlns:a16="http://schemas.microsoft.com/office/drawing/2014/main" id="{2223934B-59F1-454C-B2E2-2FE849EEA39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>
            <a:extLst>
              <a:ext uri="{FF2B5EF4-FFF2-40B4-BE49-F238E27FC236}">
                <a16:creationId xmlns:a16="http://schemas.microsoft.com/office/drawing/2014/main" id="{D2F353F5-C896-4628-AE00-E8C6B208FD8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9D6E6161-4EE8-479E-B464-F4A586F7733B}" type="slidenum">
              <a:rPr lang="cs-CZ" altLang="cs-CZ" sz="1400" smtClean="0"/>
              <a:pPr>
                <a:spcBef>
                  <a:spcPct val="0"/>
                </a:spcBef>
              </a:pPr>
              <a:t>4</a:t>
            </a:fld>
            <a:endParaRPr lang="cs-CZ" altLang="cs-CZ" sz="1400"/>
          </a:p>
        </p:txBody>
      </p:sp>
      <p:sp>
        <p:nvSpPr>
          <p:cNvPr id="9219" name="Rectangle 1">
            <a:extLst>
              <a:ext uri="{FF2B5EF4-FFF2-40B4-BE49-F238E27FC236}">
                <a16:creationId xmlns:a16="http://schemas.microsoft.com/office/drawing/2014/main" id="{D2F60115-8F12-4380-957D-49BA679BFC5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7A6AE4BF-2EA2-40B6-BED9-2D11761FC37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>
            <a:extLst>
              <a:ext uri="{FF2B5EF4-FFF2-40B4-BE49-F238E27FC236}">
                <a16:creationId xmlns:a16="http://schemas.microsoft.com/office/drawing/2014/main" id="{8A0DE7EF-4CFA-485F-A5DD-B26491D442E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24C0969-C824-4E9F-980B-4BA827264B3D}" type="slidenum">
              <a:rPr lang="cs-CZ" altLang="cs-CZ" sz="1400" smtClean="0"/>
              <a:pPr>
                <a:spcBef>
                  <a:spcPct val="0"/>
                </a:spcBef>
              </a:pPr>
              <a:t>8</a:t>
            </a:fld>
            <a:endParaRPr lang="cs-CZ" altLang="cs-CZ" sz="1400"/>
          </a:p>
        </p:txBody>
      </p:sp>
      <p:sp>
        <p:nvSpPr>
          <p:cNvPr id="14339" name="Rectangle 1">
            <a:extLst>
              <a:ext uri="{FF2B5EF4-FFF2-40B4-BE49-F238E27FC236}">
                <a16:creationId xmlns:a16="http://schemas.microsoft.com/office/drawing/2014/main" id="{C0A191DA-5151-4A22-88CC-01D9B7964CB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40" name="Rectangle 2">
            <a:extLst>
              <a:ext uri="{FF2B5EF4-FFF2-40B4-BE49-F238E27FC236}">
                <a16:creationId xmlns:a16="http://schemas.microsoft.com/office/drawing/2014/main" id="{2912A313-1162-4711-A784-A30907F59434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>
            <a:extLst>
              <a:ext uri="{FF2B5EF4-FFF2-40B4-BE49-F238E27FC236}">
                <a16:creationId xmlns:a16="http://schemas.microsoft.com/office/drawing/2014/main" id="{04A61BB2-5C0A-4EF8-9D82-1AB87360059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362175AC-3522-4CF5-85B2-1A85CE35BDA0}" type="slidenum">
              <a:rPr lang="cs-CZ" altLang="cs-CZ" sz="1400" smtClean="0"/>
              <a:pPr>
                <a:spcBef>
                  <a:spcPct val="0"/>
                </a:spcBef>
              </a:pPr>
              <a:t>9</a:t>
            </a:fld>
            <a:endParaRPr lang="cs-CZ" altLang="cs-CZ" sz="1400"/>
          </a:p>
        </p:txBody>
      </p:sp>
      <p:sp>
        <p:nvSpPr>
          <p:cNvPr id="16387" name="Rectangle 1">
            <a:extLst>
              <a:ext uri="{FF2B5EF4-FFF2-40B4-BE49-F238E27FC236}">
                <a16:creationId xmlns:a16="http://schemas.microsoft.com/office/drawing/2014/main" id="{B0228D09-92EE-4A88-A945-FCA4BD88DBD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BC7F4CCF-7C06-4C56-9D0F-C90D704ACD0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>
            <a:extLst>
              <a:ext uri="{FF2B5EF4-FFF2-40B4-BE49-F238E27FC236}">
                <a16:creationId xmlns:a16="http://schemas.microsoft.com/office/drawing/2014/main" id="{A84020E6-2D8E-4676-BF9C-6DD2DA5B872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3A9F9AC4-1189-4DC0-9E0A-636CCF4CEBA6}" type="slidenum">
              <a:rPr lang="cs-CZ" altLang="cs-CZ" sz="1400" smtClean="0"/>
              <a:pPr>
                <a:spcBef>
                  <a:spcPct val="0"/>
                </a:spcBef>
              </a:pPr>
              <a:t>11</a:t>
            </a:fld>
            <a:endParaRPr lang="cs-CZ" altLang="cs-CZ" sz="1400"/>
          </a:p>
        </p:txBody>
      </p:sp>
      <p:sp>
        <p:nvSpPr>
          <p:cNvPr id="19459" name="Rectangle 1">
            <a:extLst>
              <a:ext uri="{FF2B5EF4-FFF2-40B4-BE49-F238E27FC236}">
                <a16:creationId xmlns:a16="http://schemas.microsoft.com/office/drawing/2014/main" id="{6A58B29D-21A4-4665-8151-81456E85584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60" name="Rectangle 2">
            <a:extLst>
              <a:ext uri="{FF2B5EF4-FFF2-40B4-BE49-F238E27FC236}">
                <a16:creationId xmlns:a16="http://schemas.microsoft.com/office/drawing/2014/main" id="{7CF9D4AE-C2B9-419F-A0EB-B3E95E907C5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>
            <a:extLst>
              <a:ext uri="{FF2B5EF4-FFF2-40B4-BE49-F238E27FC236}">
                <a16:creationId xmlns:a16="http://schemas.microsoft.com/office/drawing/2014/main" id="{928D112B-7FA3-4C55-BB5E-3F7A459A803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D2C64C4B-B8D1-4969-BB18-04392058A8EA}" type="slidenum">
              <a:rPr lang="cs-CZ" altLang="cs-CZ" sz="1400" smtClean="0"/>
              <a:pPr>
                <a:spcBef>
                  <a:spcPct val="0"/>
                </a:spcBef>
              </a:pPr>
              <a:t>16</a:t>
            </a:fld>
            <a:endParaRPr lang="cs-CZ" altLang="cs-CZ" sz="1400"/>
          </a:p>
        </p:txBody>
      </p:sp>
      <p:sp>
        <p:nvSpPr>
          <p:cNvPr id="25603" name="Rectangle 1">
            <a:extLst>
              <a:ext uri="{FF2B5EF4-FFF2-40B4-BE49-F238E27FC236}">
                <a16:creationId xmlns:a16="http://schemas.microsoft.com/office/drawing/2014/main" id="{0FFF513B-62F1-46B7-B492-65B83CCC9C5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4" name="Rectangle 2">
            <a:extLst>
              <a:ext uri="{FF2B5EF4-FFF2-40B4-BE49-F238E27FC236}">
                <a16:creationId xmlns:a16="http://schemas.microsoft.com/office/drawing/2014/main" id="{F681B435-967A-400D-A891-DE2B13794D7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>
            <a:extLst>
              <a:ext uri="{FF2B5EF4-FFF2-40B4-BE49-F238E27FC236}">
                <a16:creationId xmlns:a16="http://schemas.microsoft.com/office/drawing/2014/main" id="{2F36A494-BD36-4738-B3E6-E376C936D857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4B6E1B82-6898-48E8-879A-2CB2F03519C7}" type="slidenum">
              <a:rPr lang="cs-CZ" altLang="cs-CZ" sz="1400" smtClean="0"/>
              <a:pPr>
                <a:spcBef>
                  <a:spcPct val="0"/>
                </a:spcBef>
              </a:pPr>
              <a:t>17</a:t>
            </a:fld>
            <a:endParaRPr lang="cs-CZ" altLang="cs-CZ" sz="1400"/>
          </a:p>
        </p:txBody>
      </p:sp>
      <p:sp>
        <p:nvSpPr>
          <p:cNvPr id="27651" name="Rectangle 1">
            <a:extLst>
              <a:ext uri="{FF2B5EF4-FFF2-40B4-BE49-F238E27FC236}">
                <a16:creationId xmlns:a16="http://schemas.microsoft.com/office/drawing/2014/main" id="{6B278DA6-7187-45D4-AEB6-4C62F2FAEAD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E0BFA6A9-87C5-4EED-B9C4-86C520A0F3C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6">
            <a:extLst>
              <a:ext uri="{FF2B5EF4-FFF2-40B4-BE49-F238E27FC236}">
                <a16:creationId xmlns:a16="http://schemas.microsoft.com/office/drawing/2014/main" id="{89B92582-6745-487C-B4AE-F84ADA28F80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D6C6C245-8D17-4DC1-B414-C8B55A98670C}" type="slidenum">
              <a:rPr lang="cs-CZ" altLang="cs-CZ" sz="1400" smtClean="0"/>
              <a:pPr>
                <a:spcBef>
                  <a:spcPct val="0"/>
                </a:spcBef>
              </a:pPr>
              <a:t>18</a:t>
            </a:fld>
            <a:endParaRPr lang="cs-CZ" altLang="cs-CZ" sz="1400"/>
          </a:p>
        </p:txBody>
      </p:sp>
      <p:sp>
        <p:nvSpPr>
          <p:cNvPr id="29699" name="Rectangle 1">
            <a:extLst>
              <a:ext uri="{FF2B5EF4-FFF2-40B4-BE49-F238E27FC236}">
                <a16:creationId xmlns:a16="http://schemas.microsoft.com/office/drawing/2014/main" id="{0DE349E1-C41B-42E7-97FC-7531CA5CD61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700" name="Rectangle 2">
            <a:extLst>
              <a:ext uri="{FF2B5EF4-FFF2-40B4-BE49-F238E27FC236}">
                <a16:creationId xmlns:a16="http://schemas.microsoft.com/office/drawing/2014/main" id="{7CE043BA-A30E-4F3C-988A-A30B4FC3098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>
            <a:extLst>
              <a:ext uri="{FF2B5EF4-FFF2-40B4-BE49-F238E27FC236}">
                <a16:creationId xmlns:a16="http://schemas.microsoft.com/office/drawing/2014/main" id="{026CA764-9B69-4B22-BCD7-07227993137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508C9DCB-D610-4CDB-9D12-27AB8E41D417}" type="slidenum">
              <a:rPr lang="cs-CZ" altLang="cs-CZ" sz="1400" smtClean="0"/>
              <a:pPr>
                <a:spcBef>
                  <a:spcPct val="0"/>
                </a:spcBef>
              </a:pPr>
              <a:t>19</a:t>
            </a:fld>
            <a:endParaRPr lang="cs-CZ" altLang="cs-CZ" sz="1400"/>
          </a:p>
        </p:txBody>
      </p:sp>
      <p:sp>
        <p:nvSpPr>
          <p:cNvPr id="31747" name="Rectangle 1">
            <a:extLst>
              <a:ext uri="{FF2B5EF4-FFF2-40B4-BE49-F238E27FC236}">
                <a16:creationId xmlns:a16="http://schemas.microsoft.com/office/drawing/2014/main" id="{F1429CCC-EACB-4ED8-9AC9-542111141FE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A9881E0F-D9D2-4EB4-8FA6-F164F974921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>
            <a:extLst>
              <a:ext uri="{FF2B5EF4-FFF2-40B4-BE49-F238E27FC236}">
                <a16:creationId xmlns:a16="http://schemas.microsoft.com/office/drawing/2014/main" id="{9FB04C8D-6D35-4ABE-88B7-B934D04F232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A10DA7C-EC08-4F3F-8AC6-1BA65EF270B7}" type="slidenum">
              <a:rPr lang="cs-CZ" altLang="cs-CZ" sz="1400" smtClean="0"/>
              <a:pPr>
                <a:spcBef>
                  <a:spcPct val="0"/>
                </a:spcBef>
              </a:pPr>
              <a:t>20</a:t>
            </a:fld>
            <a:endParaRPr lang="cs-CZ" altLang="cs-CZ" sz="1400"/>
          </a:p>
        </p:txBody>
      </p:sp>
      <p:sp>
        <p:nvSpPr>
          <p:cNvPr id="33795" name="Rectangle 1">
            <a:extLst>
              <a:ext uri="{FF2B5EF4-FFF2-40B4-BE49-F238E27FC236}">
                <a16:creationId xmlns:a16="http://schemas.microsoft.com/office/drawing/2014/main" id="{F8DF5C41-7248-495E-B532-83C861D799E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6" name="Rectangle 2">
            <a:extLst>
              <a:ext uri="{FF2B5EF4-FFF2-40B4-BE49-F238E27FC236}">
                <a16:creationId xmlns:a16="http://schemas.microsoft.com/office/drawing/2014/main" id="{3F55CA52-D184-4FF4-B1FC-4D1C0DCF3FC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>
            <a:extLst>
              <a:ext uri="{FF2B5EF4-FFF2-40B4-BE49-F238E27FC236}">
                <a16:creationId xmlns:a16="http://schemas.microsoft.com/office/drawing/2014/main" id="{8918F735-6803-4D27-A9CF-F8780226C42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636895D1-C844-47B4-9C40-6862D70FFFCF}" type="slidenum">
              <a:rPr lang="cs-CZ" altLang="cs-CZ" sz="1400" smtClean="0"/>
              <a:pPr>
                <a:spcBef>
                  <a:spcPct val="0"/>
                </a:spcBef>
              </a:pPr>
              <a:t>21</a:t>
            </a:fld>
            <a:endParaRPr lang="cs-CZ" altLang="cs-CZ" sz="1400"/>
          </a:p>
        </p:txBody>
      </p:sp>
      <p:sp>
        <p:nvSpPr>
          <p:cNvPr id="35843" name="Rectangle 1">
            <a:extLst>
              <a:ext uri="{FF2B5EF4-FFF2-40B4-BE49-F238E27FC236}">
                <a16:creationId xmlns:a16="http://schemas.microsoft.com/office/drawing/2014/main" id="{7F0F78CE-A104-4A10-AD3D-D6F19D8B73F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4" name="Rectangle 2">
            <a:extLst>
              <a:ext uri="{FF2B5EF4-FFF2-40B4-BE49-F238E27FC236}">
                <a16:creationId xmlns:a16="http://schemas.microsoft.com/office/drawing/2014/main" id="{9E90188B-525D-417D-AAB1-0DE0570219A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3BA8795-D234-482C-AE5F-83E0FD02567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F83798-DFA7-47A5-B042-5055F1CD85CF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465A8A-D332-4FBB-ACC3-EC8C528A9D25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CE9360-6BA2-496A-9BEB-8750E5A6036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44205418"/>
      </p:ext>
    </p:extLst>
  </p:cSld>
  <p:clrMapOvr>
    <a:masterClrMapping/>
  </p:clrMapOvr>
  <p:transition spd="slow" advTm="2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5AF2167-652B-4F82-985E-F68CC58DB63D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F65340-A122-4819-A6C6-7D9FDB68568B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EF175D-2BEF-451A-87EB-51638A8D412F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53422-923E-490B-9A3D-40A5D9B325E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18943351"/>
      </p:ext>
    </p:extLst>
  </p:cSld>
  <p:clrMapOvr>
    <a:masterClrMapping/>
  </p:clrMapOvr>
  <p:transition spd="slow" advTm="2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1EBA267-059D-4536-9817-5C21961863E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720139-D998-4F52-BF76-E994A7797E13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CB3A73-DA0F-43FB-B004-5CA8D969B8C7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9625A-3673-4807-AE31-77131AFDCE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61467335"/>
      </p:ext>
    </p:extLst>
  </p:cSld>
  <p:clrMapOvr>
    <a:masterClrMapping/>
  </p:clrMapOvr>
  <p:transition spd="slow" advTm="2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C2CE236-A0C3-42C9-ADD2-C63FA01E094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87E55557-8670-4370-9450-B66BB4D453CB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D650EBDD-82AC-4B03-BD40-9972D4818956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3DF47-967B-49CA-9208-98EAC12B3FC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59339596"/>
      </p:ext>
    </p:extLst>
  </p:cSld>
  <p:clrMapOvr>
    <a:masterClrMapping/>
  </p:clrMapOvr>
  <p:transition spd="slow" advTm="2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B325EE85-1BFE-43BD-85D7-A012E6ADD5C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6F943023-EF7D-4F6F-A202-C9BCF11C422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0A4C783A-1460-4490-809D-D7B0A84F2310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33772-2645-4F4A-8F04-E0C59EDAA78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3782234"/>
      </p:ext>
    </p:extLst>
  </p:cSld>
  <p:clrMapOvr>
    <a:masterClrMapping/>
  </p:clrMapOvr>
  <p:transition spd="slow" advTm="2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E51289E1-A98B-4E19-9BCE-C85E1C00EAF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0858E1A-01EE-43A5-9164-565DA6F0F687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FCECFC-24BB-4678-91C1-045CBFD02223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7E757-03B7-4A92-B7B9-76309859149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91028296"/>
      </p:ext>
    </p:extLst>
  </p:cSld>
  <p:clrMapOvr>
    <a:masterClrMapping/>
  </p:clrMapOvr>
  <p:transition spd="slow" advTm="2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7BA50B96-CB31-4A7C-BE26-744E0B6E14C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A9F619D-FD9A-4C1F-8747-FC424E2F4044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15D9E09-DE8D-414B-AD19-1C81B7C9F986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C8B6E-53BE-4BC0-A47A-9FA17E6E443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99078095"/>
      </p:ext>
    </p:extLst>
  </p:cSld>
  <p:clrMapOvr>
    <a:masterClrMapping/>
  </p:clrMapOvr>
  <p:transition spd="slow" advTm="2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286801F9-114F-4047-9CD8-4ADD3CA0556C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61CD76C9-3BD6-4926-BCB9-6562172DC33A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6EF6F204-4BE1-403B-A76B-6A6396D50D9F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69172-A1C2-4BD8-A0FF-8257AD3129A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25518502"/>
      </p:ext>
    </p:extLst>
  </p:cSld>
  <p:clrMapOvr>
    <a:masterClrMapping/>
  </p:clrMapOvr>
  <p:transition spd="slow" advTm="2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B8333A2A-542B-47E7-99E2-825A080F448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EA98ACFA-C34D-4A68-ADE3-A360EF8A727E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E636E27-8FDA-400B-9241-1D8D422AB09C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9F550D-2E39-4D27-AC63-12429E169DE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28272400"/>
      </p:ext>
    </p:extLst>
  </p:cSld>
  <p:clrMapOvr>
    <a:masterClrMapping/>
  </p:clrMapOvr>
  <p:transition spd="slow" advTm="2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627410F-6375-428B-93FF-8CD65964A20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8915F-56FA-4AA9-BEBA-22DAFA565808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541DB56-B4D6-45C0-A4E0-C33118680B87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0A07B-3DAE-4A3E-A0F9-5EEFB323307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45951087"/>
      </p:ext>
    </p:extLst>
  </p:cSld>
  <p:clrMapOvr>
    <a:masterClrMapping/>
  </p:clrMapOvr>
  <p:transition spd="slow" advTm="2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5BC863-E613-4A54-8B9C-C6264E42931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84BD76-79B6-4AF1-849D-B19199FA5A2D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B09DA94-1157-4515-B9D7-4D0A2473A41B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76F72-315C-4F43-88EC-0CA39A198E6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33967332"/>
      </p:ext>
    </p:extLst>
  </p:cSld>
  <p:clrMapOvr>
    <a:masterClrMapping/>
  </p:clrMapOvr>
  <p:transition spd="slow" advTm="2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AB1BCCC-F0A0-4A35-A1F1-9722AB3F768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967B15B-BC42-4D41-88C1-5204799E34F4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8D56E5-7F5B-462C-A20F-859A536A2269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99E7F-1F46-45BA-92FD-04E20CE65E3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14809219"/>
      </p:ext>
    </p:extLst>
  </p:cSld>
  <p:clrMapOvr>
    <a:masterClrMapping/>
  </p:clrMapOvr>
  <p:transition spd="slow" advTm="2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082445C8-93BF-49A7-ADEE-76BFCF3E3E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Klepněte pro úpravu formátu titulního textu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5A8E00EF-922D-450E-B617-F794280C46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Klepněte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  <a:p>
            <a:pPr lvl="4"/>
            <a:r>
              <a:rPr lang="en-GB" altLang="cs-CZ"/>
              <a:t>Osmá úroveň textu</a:t>
            </a:r>
          </a:p>
          <a:p>
            <a:pPr lvl="4"/>
            <a:r>
              <a:rPr lang="en-GB" altLang="cs-CZ"/>
              <a:t>Devátá úroveň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E791841-F9F7-4FD4-AEE5-84743A04C3C4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45D6892-5563-49AD-9C18-D0BB9B11E698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5CCE837-B358-4D20-8733-668BFD2E850F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A6D7A280-626A-4D1D-81C2-A1369406ABE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2000">
    <p:push dir="u"/>
  </p:transition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ymceon.cz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>
            <a:extLst>
              <a:ext uri="{FF2B5EF4-FFF2-40B4-BE49-F238E27FC236}">
                <a16:creationId xmlns:a16="http://schemas.microsoft.com/office/drawing/2014/main" id="{7EE117A9-8C22-4320-99B9-0695A6E385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altLang="cs-CZ" dirty="0"/>
              <a:t>Volejbal</a:t>
            </a:r>
          </a:p>
        </p:txBody>
      </p:sp>
      <p:sp>
        <p:nvSpPr>
          <p:cNvPr id="3075" name="Rectangle 2">
            <a:extLst>
              <a:ext uri="{FF2B5EF4-FFF2-40B4-BE49-F238E27FC236}">
                <a16:creationId xmlns:a16="http://schemas.microsoft.com/office/drawing/2014/main" id="{044C3832-D5E6-4072-BB7F-5FA7C5145C23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503238" y="3275781"/>
            <a:ext cx="9070975" cy="4989513"/>
          </a:xfrm>
        </p:spPr>
        <p:txBody>
          <a:bodyPr anchor="ctr"/>
          <a:lstStyle/>
          <a:p>
            <a:pPr marL="0" indent="0" algn="ctr" eaLnBrk="1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altLang="cs-CZ" dirty="0"/>
              <a:t>na </a:t>
            </a:r>
          </a:p>
          <a:p>
            <a:pPr marL="0" indent="0" algn="ctr" eaLnBrk="1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cs-CZ" altLang="cs-CZ" dirty="0"/>
          </a:p>
          <a:p>
            <a:pPr marL="0" indent="0" algn="ctr" eaLnBrk="1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altLang="cs-CZ" b="1" dirty="0"/>
              <a:t>Gymnáziu Česká</a:t>
            </a:r>
          </a:p>
          <a:p>
            <a:pPr marL="0" indent="0" algn="ctr" eaLnBrk="1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cs-CZ" altLang="cs-CZ" dirty="0"/>
          </a:p>
          <a:p>
            <a:pPr marL="0" indent="0" algn="ctr" eaLnBrk="1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cs-CZ" altLang="cs-CZ" dirty="0"/>
          </a:p>
        </p:txBody>
      </p:sp>
      <p:pic>
        <p:nvPicPr>
          <p:cNvPr id="3076" name="Obrázek 2">
            <a:extLst>
              <a:ext uri="{FF2B5EF4-FFF2-40B4-BE49-F238E27FC236}">
                <a16:creationId xmlns:a16="http://schemas.microsoft.com/office/drawing/2014/main" id="{BC574413-824B-4E57-8A0E-4D01ED1EA2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1116013"/>
            <a:ext cx="365760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Obrázek 3">
            <a:extLst>
              <a:ext uri="{FF2B5EF4-FFF2-40B4-BE49-F238E27FC236}">
                <a16:creationId xmlns:a16="http://schemas.microsoft.com/office/drawing/2014/main" id="{353B116B-4D52-49DE-935A-789222DC28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613" y="1100138"/>
            <a:ext cx="365760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ázek 4">
            <a:extLst>
              <a:ext uri="{FF2B5EF4-FFF2-40B4-BE49-F238E27FC236}">
                <a16:creationId xmlns:a16="http://schemas.microsoft.com/office/drawing/2014/main" id="{18E955C8-E0D0-45D1-993A-05C800941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2" t="17889" r="7106" b="4692"/>
          <a:stretch>
            <a:fillRect/>
          </a:stretch>
        </p:blipFill>
        <p:spPr bwMode="auto">
          <a:xfrm>
            <a:off x="-34925" y="0"/>
            <a:ext cx="10225088" cy="788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ovéPole 1">
            <a:extLst>
              <a:ext uri="{FF2B5EF4-FFF2-40B4-BE49-F238E27FC236}">
                <a16:creationId xmlns:a16="http://schemas.microsoft.com/office/drawing/2014/main" id="{F98ECF4B-91AC-4756-B836-AEE3EA0B10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338" y="6851650"/>
            <a:ext cx="9070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altLang="cs-CZ" sz="4000" b="1">
                <a:solidFill>
                  <a:schemeClr val="bg1"/>
                </a:solidFill>
              </a:rPr>
              <a:t>Pojď studovat na Gymnázium Česká</a:t>
            </a:r>
          </a:p>
        </p:txBody>
      </p:sp>
    </p:spTree>
  </p:cSld>
  <p:clrMapOvr>
    <a:masterClrMapping/>
  </p:clrMapOvr>
  <p:transition spd="slow" advTm="2000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78AFDBD9-51FD-4B26-A195-B0627A0777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/>
            <a:endParaRPr lang="cs-CZ" altLang="cs-CZ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6D7B5EFA-0490-4D3E-9E81-63AFAFE884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</p:spPr>
        <p:txBody>
          <a:bodyPr/>
          <a:lstStyle/>
          <a:p>
            <a:pPr eaLnBrk="1"/>
            <a:endParaRPr lang="cs-CZ" altLang="cs-CZ"/>
          </a:p>
        </p:txBody>
      </p:sp>
      <p:pic>
        <p:nvPicPr>
          <p:cNvPr id="6148" name="Picture 3">
            <a:extLst>
              <a:ext uri="{FF2B5EF4-FFF2-40B4-BE49-F238E27FC236}">
                <a16:creationId xmlns:a16="http://schemas.microsoft.com/office/drawing/2014/main" id="{5BA863A5-9AD1-4724-A179-7F64DFB53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9" name="TextovéPole 1">
            <a:extLst>
              <a:ext uri="{FF2B5EF4-FFF2-40B4-BE49-F238E27FC236}">
                <a16:creationId xmlns:a16="http://schemas.microsoft.com/office/drawing/2014/main" id="{5E1E1E38-EA83-4C02-BC39-6C78869FE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138" y="6243638"/>
            <a:ext cx="9070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altLang="cs-CZ" sz="4000" b="1">
                <a:solidFill>
                  <a:schemeClr val="bg1"/>
                </a:solidFill>
              </a:rPr>
              <a:t>studovat a trénovat volejbal</a:t>
            </a: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946778E8-BFB5-4589-98E2-7104F40F1A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/>
            <a:endParaRPr lang="cs-CZ" altLang="cs-CZ"/>
          </a:p>
        </p:txBody>
      </p:sp>
      <p:pic>
        <p:nvPicPr>
          <p:cNvPr id="8195" name="Picture 2">
            <a:extLst>
              <a:ext uri="{FF2B5EF4-FFF2-40B4-BE49-F238E27FC236}">
                <a16:creationId xmlns:a16="http://schemas.microsoft.com/office/drawing/2014/main" id="{1C112DA0-D250-4BC2-89EB-5A2895572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5013" y="0"/>
            <a:ext cx="111839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TextovéPole 1">
            <a:extLst>
              <a:ext uri="{FF2B5EF4-FFF2-40B4-BE49-F238E27FC236}">
                <a16:creationId xmlns:a16="http://schemas.microsoft.com/office/drawing/2014/main" id="{EA6D8198-E703-43BB-A28C-D5410553C9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7944" y="640268"/>
            <a:ext cx="82089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cs-CZ" altLang="cs-CZ" sz="3200" b="1" dirty="0">
                <a:solidFill>
                  <a:schemeClr val="bg1"/>
                </a:solidFill>
                <a:highlight>
                  <a:srgbClr val="FF0000"/>
                </a:highlight>
              </a:rPr>
              <a:t>Volejbal je nejkolektivnější sport</a:t>
            </a: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>
            <a:extLst>
              <a:ext uri="{FF2B5EF4-FFF2-40B4-BE49-F238E27FC236}">
                <a16:creationId xmlns:a16="http://schemas.microsoft.com/office/drawing/2014/main" id="{15DD525A-0CFE-476C-B86C-D3E506D498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0363" y="6234113"/>
            <a:ext cx="9069387" cy="1260475"/>
          </a:xfrm>
        </p:spPr>
        <p:txBody>
          <a:bodyPr/>
          <a:lstStyle/>
          <a:p>
            <a:r>
              <a:rPr lang="cs-CZ" altLang="cs-CZ"/>
              <a:t>Co tě čeká?</a:t>
            </a:r>
          </a:p>
        </p:txBody>
      </p:sp>
      <p:pic>
        <p:nvPicPr>
          <p:cNvPr id="10243" name="Zástupný obsah 4" descr="Obsah obrázku osoba, míč, hráč, netopýr&#10;&#10;Popis byl vytvořen automaticky">
            <a:extLst>
              <a:ext uri="{FF2B5EF4-FFF2-40B4-BE49-F238E27FC236}">
                <a16:creationId xmlns:a16="http://schemas.microsoft.com/office/drawing/2014/main" id="{87573E48-68D6-4E9B-92B4-6C83D515B05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46063"/>
            <a:ext cx="10091738" cy="6546851"/>
          </a:xfrm>
        </p:spPr>
      </p:pic>
    </p:spTree>
  </p:cSld>
  <p:clrMapOvr>
    <a:masterClrMapping/>
  </p:clrMapOvr>
  <p:transition spd="slow" advTm="2000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Zástupný obsah 4" descr="Obsah obrázku budova, exteriér, osoba, stojící&#10;&#10;Popis byl vytvořen automaticky">
            <a:extLst>
              <a:ext uri="{FF2B5EF4-FFF2-40B4-BE49-F238E27FC236}">
                <a16:creationId xmlns:a16="http://schemas.microsoft.com/office/drawing/2014/main" id="{1547A2CB-DED4-46EF-AF99-6B0EAA0446B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8" t="10008" r="12068" b="6261"/>
          <a:stretch>
            <a:fillRect/>
          </a:stretch>
        </p:blipFill>
        <p:spPr>
          <a:xfrm>
            <a:off x="0" y="0"/>
            <a:ext cx="10080625" cy="7812088"/>
          </a:xfrm>
        </p:spPr>
      </p:pic>
      <p:sp>
        <p:nvSpPr>
          <p:cNvPr id="11267" name="Nadpis 1">
            <a:extLst>
              <a:ext uri="{FF2B5EF4-FFF2-40B4-BE49-F238E27FC236}">
                <a16:creationId xmlns:a16="http://schemas.microsoft.com/office/drawing/2014/main" id="{CF00806B-60D1-4068-BEE0-F035CD87A5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52750" y="900113"/>
            <a:ext cx="9069388" cy="1260475"/>
          </a:xfrm>
        </p:spPr>
        <p:txBody>
          <a:bodyPr/>
          <a:lstStyle/>
          <a:p>
            <a:r>
              <a:rPr lang="cs-CZ" altLang="cs-CZ" b="1" dirty="0">
                <a:solidFill>
                  <a:srgbClr val="C00000"/>
                </a:solidFill>
              </a:rPr>
              <a:t>Výborný kolektiv</a:t>
            </a:r>
          </a:p>
        </p:txBody>
      </p:sp>
    </p:spTree>
  </p:cSld>
  <p:clrMapOvr>
    <a:masterClrMapping/>
  </p:clrMapOvr>
  <p:transition spd="slow" advTm="2000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Zástupný obsah 4">
            <a:extLst>
              <a:ext uri="{FF2B5EF4-FFF2-40B4-BE49-F238E27FC236}">
                <a16:creationId xmlns:a16="http://schemas.microsoft.com/office/drawing/2014/main" id="{AC638694-E6D9-4E3B-BB39-F897958DA5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63500" y="0"/>
            <a:ext cx="10387013" cy="7559675"/>
          </a:xfrm>
        </p:spPr>
      </p:pic>
      <p:sp>
        <p:nvSpPr>
          <p:cNvPr id="12291" name="Nadpis 1">
            <a:extLst>
              <a:ext uri="{FF2B5EF4-FFF2-40B4-BE49-F238E27FC236}">
                <a16:creationId xmlns:a16="http://schemas.microsoft.com/office/drawing/2014/main" id="{ACFB71D3-D1E2-4D76-9441-9055DDDFA9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2808560" y="1115541"/>
            <a:ext cx="9069388" cy="1260475"/>
          </a:xfrm>
        </p:spPr>
        <p:txBody>
          <a:bodyPr/>
          <a:lstStyle/>
          <a:p>
            <a:r>
              <a:rPr lang="cs-CZ" altLang="cs-CZ" b="1" dirty="0"/>
              <a:t>STUDIUM</a:t>
            </a:r>
          </a:p>
        </p:txBody>
      </p:sp>
    </p:spTree>
  </p:cSld>
  <p:clrMapOvr>
    <a:masterClrMapping/>
  </p:clrMapOvr>
  <p:transition spd="slow" advTm="2000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BF7B2211-E3A3-4AE9-8BA8-A7C5A84BF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" y="14288"/>
            <a:ext cx="10764838" cy="754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5" name="Rectangle 1">
            <a:extLst>
              <a:ext uri="{FF2B5EF4-FFF2-40B4-BE49-F238E27FC236}">
                <a16:creationId xmlns:a16="http://schemas.microsoft.com/office/drawing/2014/main" id="{8CE08464-C6CC-4F4D-9E83-AE1C62800A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 rot="286114">
            <a:off x="-179513" y="626301"/>
            <a:ext cx="9070975" cy="1262063"/>
          </a:xfrm>
        </p:spPr>
        <p:txBody>
          <a:bodyPr tIns="38808"/>
          <a:lstStyle/>
          <a:p>
            <a:pPr eaLnBrk="1"/>
            <a:r>
              <a:rPr lang="cs-CZ" altLang="cs-CZ" b="1" dirty="0">
                <a:solidFill>
                  <a:schemeClr val="bg1"/>
                </a:solidFill>
              </a:rPr>
              <a:t>Volejbalové tréninky</a:t>
            </a: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Obsah obrázku interiér, osoba, stůl, vsedě&#10;&#10;Popis byl vytvořen automaticky">
            <a:extLst>
              <a:ext uri="{FF2B5EF4-FFF2-40B4-BE49-F238E27FC236}">
                <a16:creationId xmlns:a16="http://schemas.microsoft.com/office/drawing/2014/main" id="{0C5C34D8-EE0F-49ED-B75D-E254F90BFF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345"/>
          <a:stretch/>
        </p:blipFill>
        <p:spPr bwMode="auto">
          <a:xfrm>
            <a:off x="20" y="10"/>
            <a:ext cx="10080605" cy="755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864471"/>
            <a:ext cx="10080625" cy="81191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3" name="Rectangle 1">
            <a:extLst>
              <a:ext uri="{FF2B5EF4-FFF2-40B4-BE49-F238E27FC236}">
                <a16:creationId xmlns:a16="http://schemas.microsoft.com/office/drawing/2014/main" id="{472D9FA3-F81B-4B61-98C1-42A761396A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3151" y="5861272"/>
            <a:ext cx="9269450" cy="82104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 eaLnBrk="1" hangingPunct="1">
              <a:lnSpc>
                <a:spcPct val="90000"/>
              </a:lnSpc>
            </a:pPr>
            <a:r>
              <a:rPr lang="en-US" altLang="cs-CZ" sz="3500" b="1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Tréninky ve fitness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778315"/>
            <a:ext cx="10080625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762538"/>
            <a:ext cx="10080625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2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Zástupný obsah 4" descr="Obsah obrázku budova, plavání, osoba, voda&#10;&#10;Popis byl vytvořen automaticky">
            <a:extLst>
              <a:ext uri="{FF2B5EF4-FFF2-40B4-BE49-F238E27FC236}">
                <a16:creationId xmlns:a16="http://schemas.microsoft.com/office/drawing/2014/main" id="{05B1A434-A832-4B7E-820F-D47C5F9622A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2225" y="0"/>
            <a:ext cx="10102850" cy="7559675"/>
          </a:xfrm>
        </p:spPr>
      </p:pic>
      <p:sp>
        <p:nvSpPr>
          <p:cNvPr id="17411" name="Nadpis 1">
            <a:extLst>
              <a:ext uri="{FF2B5EF4-FFF2-40B4-BE49-F238E27FC236}">
                <a16:creationId xmlns:a16="http://schemas.microsoft.com/office/drawing/2014/main" id="{F1DF5399-EB60-4B96-BDAE-7B382E6BDC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547589"/>
            <a:ext cx="9069388" cy="1260475"/>
          </a:xfrm>
        </p:spPr>
        <p:txBody>
          <a:bodyPr/>
          <a:lstStyle/>
          <a:p>
            <a:r>
              <a:rPr lang="cs-CZ" altLang="cs-CZ" sz="3600" dirty="0">
                <a:solidFill>
                  <a:srgbClr val="FF00FF"/>
                </a:solidFill>
              </a:rPr>
              <a:t>REGENERACE</a:t>
            </a:r>
            <a:endParaRPr lang="cs-CZ" altLang="cs-CZ" dirty="0">
              <a:solidFill>
                <a:srgbClr val="FF00FF"/>
              </a:solidFill>
            </a:endParaRPr>
          </a:p>
        </p:txBody>
      </p:sp>
    </p:spTree>
  </p:cSld>
  <p:clrMapOvr>
    <a:masterClrMapping/>
  </p:clrMapOvr>
  <p:transition spd="slow" advTm="2000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>
            <a:extLst>
              <a:ext uri="{FF2B5EF4-FFF2-40B4-BE49-F238E27FC236}">
                <a16:creationId xmlns:a16="http://schemas.microsoft.com/office/drawing/2014/main" id="{44E1A224-3904-47BF-9893-AEA06CAE6F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5" name="Rectangle 1">
            <a:extLst>
              <a:ext uri="{FF2B5EF4-FFF2-40B4-BE49-F238E27FC236}">
                <a16:creationId xmlns:a16="http://schemas.microsoft.com/office/drawing/2014/main" id="{790B2C4B-04F4-4B49-9CFE-4FEBCD5607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512416" y="-108595"/>
            <a:ext cx="9070975" cy="1262063"/>
          </a:xfrm>
        </p:spPr>
        <p:txBody>
          <a:bodyPr tIns="38808"/>
          <a:lstStyle/>
          <a:p>
            <a:pPr eaLnBrk="1"/>
            <a:r>
              <a:rPr lang="cs-CZ" altLang="cs-CZ" b="1" dirty="0">
                <a:solidFill>
                  <a:schemeClr val="bg1"/>
                </a:solidFill>
              </a:rPr>
              <a:t>Zimní soustředění</a:t>
            </a: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Zástupný obsah 4" descr="Obsah obrázku exteriér, osoba, vsedě, lavice&#10;&#10;Popis byl vytvořen automaticky">
            <a:extLst>
              <a:ext uri="{FF2B5EF4-FFF2-40B4-BE49-F238E27FC236}">
                <a16:creationId xmlns:a16="http://schemas.microsoft.com/office/drawing/2014/main" id="{D903BF3A-36B4-4AE6-8A88-431FA245E3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763" y="-149225"/>
            <a:ext cx="10186988" cy="7708900"/>
          </a:xfrm>
        </p:spPr>
      </p:pic>
      <p:sp>
        <p:nvSpPr>
          <p:cNvPr id="20483" name="Nadpis 1">
            <a:extLst>
              <a:ext uri="{FF2B5EF4-FFF2-40B4-BE49-F238E27FC236}">
                <a16:creationId xmlns:a16="http://schemas.microsoft.com/office/drawing/2014/main" id="{A59FE6E0-AA19-4973-B550-C54E510264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35263" y="5795963"/>
            <a:ext cx="9069387" cy="1260475"/>
          </a:xfrm>
        </p:spPr>
        <p:txBody>
          <a:bodyPr/>
          <a:lstStyle/>
          <a:p>
            <a:r>
              <a:rPr lang="cs-CZ" altLang="cs-CZ" b="1">
                <a:solidFill>
                  <a:schemeClr val="bg1"/>
                </a:solidFill>
              </a:rPr>
              <a:t>Letní soustředění</a:t>
            </a:r>
          </a:p>
        </p:txBody>
      </p:sp>
    </p:spTree>
  </p:cSld>
  <p:clrMapOvr>
    <a:masterClrMapping/>
  </p:clrMapOvr>
  <p:transition spd="slow" advTm="2000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Zástupný obsah 4" descr="Obsah obrázku exteriér, tráva, voda, raft&#10;&#10;Popis byl vytvořen automaticky">
            <a:extLst>
              <a:ext uri="{FF2B5EF4-FFF2-40B4-BE49-F238E27FC236}">
                <a16:creationId xmlns:a16="http://schemas.microsoft.com/office/drawing/2014/main" id="{719FA1F1-C525-4D5A-8CDC-C97EA1BEE9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39750" y="-180975"/>
            <a:ext cx="11160125" cy="8370888"/>
          </a:xfrm>
        </p:spPr>
      </p:pic>
      <p:sp>
        <p:nvSpPr>
          <p:cNvPr id="21507" name="Nadpis 1">
            <a:extLst>
              <a:ext uri="{FF2B5EF4-FFF2-40B4-BE49-F238E27FC236}">
                <a16:creationId xmlns:a16="http://schemas.microsoft.com/office/drawing/2014/main" id="{142A4244-1EAE-4851-A63C-C273C090FC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152525" y="5435600"/>
            <a:ext cx="9069388" cy="1260475"/>
          </a:xfrm>
        </p:spPr>
        <p:txBody>
          <a:bodyPr/>
          <a:lstStyle/>
          <a:p>
            <a:r>
              <a:rPr lang="cs-CZ" altLang="cs-CZ" sz="5400" b="1" dirty="0">
                <a:solidFill>
                  <a:schemeClr val="tx1"/>
                </a:solidFill>
              </a:rPr>
              <a:t>i speciální tréninky</a:t>
            </a:r>
          </a:p>
        </p:txBody>
      </p:sp>
    </p:spTree>
  </p:cSld>
  <p:clrMapOvr>
    <a:masterClrMapping/>
  </p:clrMapOvr>
  <p:transition spd="slow" advTm="2000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Zástupný obsah 2">
            <a:extLst>
              <a:ext uri="{FF2B5EF4-FFF2-40B4-BE49-F238E27FC236}">
                <a16:creationId xmlns:a16="http://schemas.microsoft.com/office/drawing/2014/main" id="{85653A90-70E6-456F-9079-E0DD16A642F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2863" y="0"/>
            <a:ext cx="11576051" cy="7883525"/>
          </a:xfrm>
        </p:spPr>
      </p:pic>
      <p:sp>
        <p:nvSpPr>
          <p:cNvPr id="22531" name="Nadpis 1">
            <a:extLst>
              <a:ext uri="{FF2B5EF4-FFF2-40B4-BE49-F238E27FC236}">
                <a16:creationId xmlns:a16="http://schemas.microsoft.com/office/drawing/2014/main" id="{1F4CBAFC-DB5C-4E03-AD53-3E53779343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24188" y="6372225"/>
            <a:ext cx="9069387" cy="1260475"/>
          </a:xfrm>
        </p:spPr>
        <p:txBody>
          <a:bodyPr/>
          <a:lstStyle/>
          <a:p>
            <a:r>
              <a:rPr lang="cs-CZ" altLang="cs-CZ" b="1"/>
              <a:t>Klubové zápasy</a:t>
            </a:r>
          </a:p>
        </p:txBody>
      </p:sp>
    </p:spTree>
  </p:cSld>
  <p:clrMapOvr>
    <a:masterClrMapping/>
  </p:clrMapOvr>
  <p:transition spd="slow" advTm="3000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Zástupný obsah 4" descr="Obsah obrázku osoba, skupina, sport, mladý&#10;&#10;Popis byl vytvořen automaticky">
            <a:extLst>
              <a:ext uri="{FF2B5EF4-FFF2-40B4-BE49-F238E27FC236}">
                <a16:creationId xmlns:a16="http://schemas.microsoft.com/office/drawing/2014/main" id="{9BFD28E8-69BB-48F9-8202-6F6B54A3F53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223963" y="-6350"/>
            <a:ext cx="11966576" cy="7978775"/>
          </a:xfrm>
        </p:spPr>
      </p:pic>
      <p:sp>
        <p:nvSpPr>
          <p:cNvPr id="23555" name="Nadpis 1">
            <a:extLst>
              <a:ext uri="{FF2B5EF4-FFF2-40B4-BE49-F238E27FC236}">
                <a16:creationId xmlns:a16="http://schemas.microsoft.com/office/drawing/2014/main" id="{DEC8910E-DE3D-44B1-8ECB-F7A0AD7D3D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54202" y="0"/>
            <a:ext cx="9069388" cy="1260475"/>
          </a:xfrm>
        </p:spPr>
        <p:txBody>
          <a:bodyPr/>
          <a:lstStyle/>
          <a:p>
            <a:r>
              <a:rPr lang="cs-CZ" altLang="cs-CZ" b="1" dirty="0">
                <a:solidFill>
                  <a:schemeClr val="bg1"/>
                </a:solidFill>
                <a:highlight>
                  <a:srgbClr val="808080"/>
                </a:highlight>
              </a:rPr>
              <a:t>Středoškolské soutěže</a:t>
            </a:r>
          </a:p>
        </p:txBody>
      </p:sp>
    </p:spTree>
  </p:cSld>
  <p:clrMapOvr>
    <a:masterClrMapping/>
  </p:clrMapOvr>
  <p:transition spd="slow" advTm="2000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>
            <a:extLst>
              <a:ext uri="{FF2B5EF4-FFF2-40B4-BE49-F238E27FC236}">
                <a16:creationId xmlns:a16="http://schemas.microsoft.com/office/drawing/2014/main" id="{9FC5C15C-D15C-41B6-A5F2-92D48FDA7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213" y="-36513"/>
            <a:ext cx="10129838" cy="759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79" name="Rectangle 1">
            <a:extLst>
              <a:ext uri="{FF2B5EF4-FFF2-40B4-BE49-F238E27FC236}">
                <a16:creationId xmlns:a16="http://schemas.microsoft.com/office/drawing/2014/main" id="{1B597A83-6D53-442F-86D6-B9BD39078C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4825" y="179388"/>
            <a:ext cx="9070975" cy="1262062"/>
          </a:xfrm>
        </p:spPr>
        <p:txBody>
          <a:bodyPr tIns="38808"/>
          <a:lstStyle/>
          <a:p>
            <a:pPr eaLnBrk="1"/>
            <a:r>
              <a:rPr lang="cs-CZ" altLang="cs-CZ" b="1">
                <a:solidFill>
                  <a:schemeClr val="bg1"/>
                </a:solidFill>
              </a:rPr>
              <a:t>Ti nejlepší             dosáhnou </a:t>
            </a: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74DB8F4D-3C4F-4BBF-96E3-A8EDD11E0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63163" cy="757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7" name="Rectangle 1">
            <a:extLst>
              <a:ext uri="{FF2B5EF4-FFF2-40B4-BE49-F238E27FC236}">
                <a16:creationId xmlns:a16="http://schemas.microsoft.com/office/drawing/2014/main" id="{C1B5CCE5-8310-46AB-8F48-86C080585C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72160" y="2339677"/>
            <a:ext cx="9070975" cy="1262062"/>
          </a:xfrm>
        </p:spPr>
        <p:txBody>
          <a:bodyPr tIns="38808"/>
          <a:lstStyle/>
          <a:p>
            <a:pPr eaLnBrk="1"/>
            <a:r>
              <a:rPr lang="cs-CZ" altLang="cs-CZ" b="1" dirty="0">
                <a:solidFill>
                  <a:schemeClr val="bg1"/>
                </a:solidFill>
              </a:rPr>
              <a:t> na </a:t>
            </a:r>
            <a:br>
              <a:rPr lang="cs-CZ" altLang="cs-CZ" b="1" dirty="0">
                <a:solidFill>
                  <a:schemeClr val="bg1"/>
                </a:solidFill>
              </a:rPr>
            </a:br>
            <a:r>
              <a:rPr lang="cs-CZ" altLang="cs-CZ" b="1" dirty="0">
                <a:solidFill>
                  <a:schemeClr val="bg1"/>
                </a:solidFill>
              </a:rPr>
              <a:t>medaile </a:t>
            </a: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>
            <a:extLst>
              <a:ext uri="{FF2B5EF4-FFF2-40B4-BE49-F238E27FC236}">
                <a16:creationId xmlns:a16="http://schemas.microsoft.com/office/drawing/2014/main" id="{D46990B9-5B0C-43FE-A91F-4E35856718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/>
            <a:endParaRPr lang="cs-CZ" altLang="cs-CZ"/>
          </a:p>
        </p:txBody>
      </p:sp>
      <p:pic>
        <p:nvPicPr>
          <p:cNvPr id="28675" name="Picture 2">
            <a:extLst>
              <a:ext uri="{FF2B5EF4-FFF2-40B4-BE49-F238E27FC236}">
                <a16:creationId xmlns:a16="http://schemas.microsoft.com/office/drawing/2014/main" id="{340E168A-4356-48D7-AB86-A4CB3F82F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325" y="0"/>
            <a:ext cx="106473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6" name="TextovéPole 1">
            <a:extLst>
              <a:ext uri="{FF2B5EF4-FFF2-40B4-BE49-F238E27FC236}">
                <a16:creationId xmlns:a16="http://schemas.microsoft.com/office/drawing/2014/main" id="{80628BDE-B1D9-4A1D-AB93-833415518B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" y="6227763"/>
            <a:ext cx="10315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cs-CZ" altLang="cs-CZ" sz="4400" b="1" dirty="0">
                <a:solidFill>
                  <a:srgbClr val="FF0000"/>
                </a:solidFill>
              </a:rPr>
              <a:t> nebo i                                   na poháry</a:t>
            </a: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>
            <a:extLst>
              <a:ext uri="{FF2B5EF4-FFF2-40B4-BE49-F238E27FC236}">
                <a16:creationId xmlns:a16="http://schemas.microsoft.com/office/drawing/2014/main" id="{A5AF35FE-579B-4E3B-82A7-9945180A89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463" y="611188"/>
            <a:ext cx="10063162" cy="6518275"/>
          </a:xfrm>
        </p:spPr>
        <p:txBody>
          <a:bodyPr tIns="24695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altLang="cs-CZ" b="1" dirty="0"/>
              <a:t>Na začátku studia</a:t>
            </a:r>
            <a:br>
              <a:rPr lang="cs-CZ" altLang="cs-CZ" b="1" dirty="0"/>
            </a:br>
            <a:r>
              <a:rPr lang="cs-CZ" altLang="cs-CZ" b="1" dirty="0"/>
              <a:t>je </a:t>
            </a:r>
            <a:br>
              <a:rPr lang="cs-CZ" altLang="cs-CZ" b="1" dirty="0"/>
            </a:br>
            <a:r>
              <a:rPr lang="cs-CZ" altLang="cs-CZ" sz="5400" b="1" dirty="0"/>
              <a:t>přijímací řízení</a:t>
            </a:r>
            <a:br>
              <a:rPr lang="cs-CZ" altLang="cs-CZ" sz="2800" dirty="0"/>
            </a:br>
            <a:br>
              <a:rPr lang="cs-CZ" altLang="cs-CZ" sz="2800" dirty="0"/>
            </a:br>
            <a:br>
              <a:rPr lang="cs-CZ" altLang="cs-CZ" sz="2800" dirty="0"/>
            </a:br>
            <a:r>
              <a:rPr lang="cs-CZ" altLang="cs-CZ" sz="2800" dirty="0"/>
              <a:t>Přijímací řízení na naše Gymnázium má dvě části</a:t>
            </a:r>
            <a:br>
              <a:rPr lang="cs-CZ" altLang="cs-CZ" sz="2800" dirty="0"/>
            </a:br>
            <a:r>
              <a:rPr lang="cs-CZ" altLang="cs-CZ" sz="2800" dirty="0"/>
              <a:t>talentovou zkoušku v lednu  </a:t>
            </a:r>
            <a:br>
              <a:rPr lang="cs-CZ" altLang="cs-CZ" sz="2800" dirty="0"/>
            </a:br>
            <a:r>
              <a:rPr lang="cs-CZ" altLang="cs-CZ" sz="2800" dirty="0"/>
              <a:t> a písemné zkoušky tvých znalostí v dubnu.</a:t>
            </a:r>
            <a:br>
              <a:rPr lang="cs-CZ" altLang="cs-CZ" sz="2800" dirty="0"/>
            </a:br>
            <a:r>
              <a:rPr lang="cs-CZ" altLang="cs-CZ" sz="2800" dirty="0"/>
              <a:t>Bodovány jsou i vysvědčení z 8. a 9. třídy ZŠ.</a:t>
            </a:r>
            <a:br>
              <a:rPr lang="cs-CZ" altLang="cs-CZ" sz="2800" dirty="0"/>
            </a:br>
            <a:br>
              <a:rPr lang="cs-CZ" altLang="cs-CZ" sz="2800" dirty="0"/>
            </a:br>
            <a:r>
              <a:rPr lang="cs-CZ" altLang="cs-CZ" sz="2800" dirty="0"/>
              <a:t>Cermat testy tvoří 50 % přijímacího řízení, </a:t>
            </a:r>
            <a:br>
              <a:rPr lang="cs-CZ" altLang="cs-CZ" sz="2800" dirty="0"/>
            </a:br>
            <a:r>
              <a:rPr lang="cs-CZ" altLang="cs-CZ" sz="2800" dirty="0"/>
              <a:t>druhých 50 % je talentová zkouška.</a:t>
            </a:r>
          </a:p>
        </p:txBody>
      </p:sp>
    </p:spTree>
  </p:cSld>
  <p:clrMapOvr>
    <a:masterClrMapping/>
  </p:clrMapOvr>
  <p:transition spd="slow" advTm="10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>
            <a:extLst>
              <a:ext uri="{FF2B5EF4-FFF2-40B4-BE49-F238E27FC236}">
                <a16:creationId xmlns:a16="http://schemas.microsoft.com/office/drawing/2014/main" id="{D8C5FA56-C136-4D0F-98E4-1D1838685B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323850"/>
            <a:ext cx="9070975" cy="1262063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altLang="cs-CZ"/>
              <a:t>Talentová zkouška</a:t>
            </a: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7B9224CE-B547-4607-936E-D6459E0866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024188" y="1835150"/>
            <a:ext cx="4392612" cy="720725"/>
          </a:xfrm>
        </p:spPr>
        <p:txBody>
          <a:bodyPr/>
          <a:lstStyle/>
          <a:p>
            <a:pPr eaLnBrk="1"/>
            <a:r>
              <a:rPr lang="cs-CZ" altLang="cs-CZ"/>
              <a:t>   1. motorické testy</a:t>
            </a:r>
          </a:p>
        </p:txBody>
      </p:sp>
      <p:sp>
        <p:nvSpPr>
          <p:cNvPr id="32772" name="Obdélník 2">
            <a:extLst>
              <a:ext uri="{FF2B5EF4-FFF2-40B4-BE49-F238E27FC236}">
                <a16:creationId xmlns:a16="http://schemas.microsoft.com/office/drawing/2014/main" id="{8D08753C-9C10-46DC-ABBF-7067CAF1E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5263" y="2297113"/>
            <a:ext cx="4689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altLang="cs-CZ" sz="1400" b="1" i="1" dirty="0">
                <a:solidFill>
                  <a:srgbClr val="000000"/>
                </a:solidFill>
                <a:latin typeface="MS Reference Sans Serif" panose="020B0604030504040204" pitchFamily="34" charset="0"/>
              </a:rPr>
              <a:t>1.test:</a:t>
            </a:r>
            <a:r>
              <a:rPr lang="cs-CZ" altLang="cs-CZ" sz="2800" dirty="0">
                <a:solidFill>
                  <a:srgbClr val="000000"/>
                </a:solidFill>
                <a:latin typeface="MS Reference Sans Serif" panose="020B0604030504040204" pitchFamily="34" charset="0"/>
              </a:rPr>
              <a:t>	</a:t>
            </a:r>
            <a:r>
              <a:rPr lang="cs-CZ" altLang="cs-CZ" sz="2000" b="1" dirty="0">
                <a:solidFill>
                  <a:srgbClr val="000000"/>
                </a:solidFill>
                <a:latin typeface="MS Reference Sans Serif" panose="020B0604030504040204" pitchFamily="34" charset="0"/>
              </a:rPr>
              <a:t>Skok</a:t>
            </a:r>
            <a:r>
              <a:rPr lang="cs-CZ" altLang="cs-CZ" b="1" dirty="0">
                <a:solidFill>
                  <a:srgbClr val="000000"/>
                </a:solidFill>
                <a:latin typeface="MS Reference Sans Serif" panose="020B0604030504040204" pitchFamily="34" charset="0"/>
              </a:rPr>
              <a:t> do dálky snožmo z místa</a:t>
            </a:r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32773" name="TextovéPole 15">
            <a:extLst>
              <a:ext uri="{FF2B5EF4-FFF2-40B4-BE49-F238E27FC236}">
                <a16:creationId xmlns:a16="http://schemas.microsoft.com/office/drawing/2014/main" id="{EEFA1D33-28A0-4747-B6FB-DD3B002534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8913" y="2911475"/>
            <a:ext cx="73453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cs-CZ" sz="1400" b="1" i="1">
                <a:solidFill>
                  <a:srgbClr val="000000"/>
                </a:solidFill>
                <a:latin typeface="MS Reference Sans Serif" panose="020B0604030504040204" pitchFamily="34" charset="0"/>
              </a:rPr>
              <a:t>2.test:     </a:t>
            </a:r>
            <a:r>
              <a:rPr lang="cs-CZ" altLang="cs-CZ" b="1">
                <a:solidFill>
                  <a:srgbClr val="000000"/>
                </a:solidFill>
                <a:latin typeface="MS Reference Sans Serif" panose="020B0604030504040204" pitchFamily="34" charset="0"/>
              </a:rPr>
              <a:t>Hod plným míčem</a:t>
            </a:r>
          </a:p>
        </p:txBody>
      </p:sp>
      <p:sp>
        <p:nvSpPr>
          <p:cNvPr id="32774" name="TextovéPole 16">
            <a:extLst>
              <a:ext uri="{FF2B5EF4-FFF2-40B4-BE49-F238E27FC236}">
                <a16:creationId xmlns:a16="http://schemas.microsoft.com/office/drawing/2014/main" id="{B8DFF415-CE49-4D1A-B953-03358E8ED8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8913" y="3448050"/>
            <a:ext cx="64817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cs-CZ" sz="1400" b="1" i="1">
                <a:solidFill>
                  <a:srgbClr val="000000"/>
                </a:solidFill>
                <a:latin typeface="MS Reference Sans Serif" panose="020B0604030504040204" pitchFamily="34" charset="0"/>
              </a:rPr>
              <a:t>3.test </a:t>
            </a:r>
            <a:r>
              <a:rPr lang="cs-CZ" altLang="cs-CZ" b="1">
                <a:solidFill>
                  <a:srgbClr val="000000"/>
                </a:solidFill>
                <a:latin typeface="MS Reference Sans Serif" panose="020B0604030504040204" pitchFamily="34" charset="0"/>
              </a:rPr>
              <a:t>    K-test   běh se změnami směru</a:t>
            </a:r>
          </a:p>
        </p:txBody>
      </p:sp>
      <p:sp>
        <p:nvSpPr>
          <p:cNvPr id="32775" name="TextovéPole 1">
            <a:extLst>
              <a:ext uri="{FF2B5EF4-FFF2-40B4-BE49-F238E27FC236}">
                <a16:creationId xmlns:a16="http://schemas.microsoft.com/office/drawing/2014/main" id="{3DBF5319-2FE7-4C34-A802-87DCE4534F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2025" y="4314825"/>
            <a:ext cx="6481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cs-CZ" sz="3200">
                <a:solidFill>
                  <a:srgbClr val="000000"/>
                </a:solidFill>
              </a:rPr>
              <a:t>    2. testy ind. herních činností</a:t>
            </a:r>
          </a:p>
        </p:txBody>
      </p:sp>
      <p:sp>
        <p:nvSpPr>
          <p:cNvPr id="32776" name="TextovéPole 2">
            <a:extLst>
              <a:ext uri="{FF2B5EF4-FFF2-40B4-BE49-F238E27FC236}">
                <a16:creationId xmlns:a16="http://schemas.microsoft.com/office/drawing/2014/main" id="{9B20F7FF-1E1F-447A-8D71-E45A8F176A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1438" y="5211763"/>
            <a:ext cx="806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altLang="cs-CZ" b="1">
                <a:solidFill>
                  <a:srgbClr val="000000"/>
                </a:solidFill>
                <a:latin typeface="MS Reference Sans Serif" panose="020B0604030504040204" pitchFamily="34" charset="0"/>
              </a:rPr>
              <a:t>servis, příjem, náhra, smeč a tvůj herní projev  </a:t>
            </a:r>
          </a:p>
        </p:txBody>
      </p:sp>
    </p:spTree>
  </p:cSld>
  <p:clrMapOvr>
    <a:masterClrMapping/>
  </p:clrMapOvr>
  <p:transition spd="slow" advTm="10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>
            <a:extLst>
              <a:ext uri="{FF2B5EF4-FFF2-40B4-BE49-F238E27FC236}">
                <a16:creationId xmlns:a16="http://schemas.microsoft.com/office/drawing/2014/main" id="{A22A96B3-4F18-4A94-BCCF-707F89B802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3550" y="684213"/>
            <a:ext cx="9070975" cy="5765800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altLang="cs-CZ" dirty="0"/>
              <a:t>Další informace </a:t>
            </a:r>
            <a:br>
              <a:rPr lang="cs-CZ" altLang="cs-CZ" dirty="0"/>
            </a:br>
            <a:r>
              <a:rPr lang="cs-CZ" altLang="cs-CZ" dirty="0"/>
              <a:t>najdeš na</a:t>
            </a:r>
            <a:br>
              <a:rPr lang="cs-CZ" altLang="cs-CZ" dirty="0"/>
            </a:br>
            <a:r>
              <a:rPr lang="cs-CZ" altLang="cs-CZ" dirty="0">
                <a:solidFill>
                  <a:schemeClr val="accent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www.gymceska.cz</a:t>
            </a:r>
            <a:br>
              <a:rPr lang="cs-CZ" altLang="cs-CZ" dirty="0"/>
            </a:br>
            <a:br>
              <a:rPr lang="cs-CZ" altLang="cs-CZ" dirty="0"/>
            </a:br>
            <a:br>
              <a:rPr lang="cs-CZ" altLang="cs-CZ" b="1" dirty="0"/>
            </a:br>
            <a:r>
              <a:rPr lang="cs-CZ" altLang="cs-CZ" b="1" dirty="0"/>
              <a:t>GYMNÁZIUM ČESKÁ</a:t>
            </a:r>
            <a:br>
              <a:rPr lang="cs-CZ" altLang="cs-CZ" b="1" dirty="0"/>
            </a:br>
            <a:r>
              <a:rPr lang="cs-CZ" altLang="cs-CZ" b="1" dirty="0"/>
              <a:t>ŠANCE PRO KAŽDÉHO!</a:t>
            </a: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Motiv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204</Words>
  <Application>Microsoft Office PowerPoint</Application>
  <PresentationFormat>Vlastní</PresentationFormat>
  <Paragraphs>42</Paragraphs>
  <Slides>21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Microsoft YaHei</vt:lpstr>
      <vt:lpstr>Times New Roman</vt:lpstr>
      <vt:lpstr>MS Reference Sans Serif</vt:lpstr>
      <vt:lpstr>Motiv Office</vt:lpstr>
      <vt:lpstr>Volejbal</vt:lpstr>
      <vt:lpstr>Prezentace aplikace PowerPoint</vt:lpstr>
      <vt:lpstr>Prezentace aplikace PowerPoint</vt:lpstr>
      <vt:lpstr>Prezentace aplikace PowerPoint</vt:lpstr>
      <vt:lpstr>Co tě čeká?</vt:lpstr>
      <vt:lpstr>Výborný kolektiv</vt:lpstr>
      <vt:lpstr>STUDIUM</vt:lpstr>
      <vt:lpstr>Volejbalové tréninky</vt:lpstr>
      <vt:lpstr>Tréninky ve fitness</vt:lpstr>
      <vt:lpstr>REGENERACE</vt:lpstr>
      <vt:lpstr>Zimní soustředění</vt:lpstr>
      <vt:lpstr>Letní soustředění</vt:lpstr>
      <vt:lpstr>i speciální tréninky</vt:lpstr>
      <vt:lpstr>Klubové zápasy</vt:lpstr>
      <vt:lpstr>Středoškolské soutěže</vt:lpstr>
      <vt:lpstr>Ti nejlepší             dosáhnou </vt:lpstr>
      <vt:lpstr> na  medaile </vt:lpstr>
      <vt:lpstr>Prezentace aplikace PowerPoint</vt:lpstr>
      <vt:lpstr>Na začátku studia je  přijímací řízení   Přijímací řízení na naše Gymnázium má dvě části talentovou zkoušku v lednu    a písemné zkoušky tvých znalostí v dubnu. Bodovány jsou i vysvědčení z 8. a 9. třídy ZŠ.  Cermat testy tvoří 50 % přijímacího řízení,  druhých 50 % je talentová zkouška.</vt:lpstr>
      <vt:lpstr>Talentová zkouška</vt:lpstr>
      <vt:lpstr>Další informace  najdeš na www.gymceska.cz   GYMNÁZIUM ČESKÁ ŠANCE PRO KAŽDÉHO!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Volejbal</dc:title>
  <dc:creator>Petr Hanák</dc:creator>
  <cp:lastModifiedBy>Milan Šimonek</cp:lastModifiedBy>
  <cp:revision>55</cp:revision>
  <cp:lastPrinted>1601-01-01T00:00:00Z</cp:lastPrinted>
  <dcterms:created xsi:type="dcterms:W3CDTF">2012-11-07T18:48:36Z</dcterms:created>
  <dcterms:modified xsi:type="dcterms:W3CDTF">2019-10-24T21:25:15Z</dcterms:modified>
</cp:coreProperties>
</file>