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72" r:id="rId2"/>
    <p:sldMasterId id="2147483809" r:id="rId3"/>
    <p:sldMasterId id="2147483821" r:id="rId4"/>
  </p:sldMasterIdLst>
  <p:notesMasterIdLst>
    <p:notesMasterId r:id="rId14"/>
  </p:notesMasterIdLst>
  <p:sldIdLst>
    <p:sldId id="316" r:id="rId5"/>
    <p:sldId id="403" r:id="rId6"/>
    <p:sldId id="411" r:id="rId7"/>
    <p:sldId id="412" r:id="rId8"/>
    <p:sldId id="413" r:id="rId9"/>
    <p:sldId id="414" r:id="rId10"/>
    <p:sldId id="416" r:id="rId11"/>
    <p:sldId id="417" r:id="rId12"/>
    <p:sldId id="461" r:id="rId13"/>
  </p:sldIdLst>
  <p:sldSz cx="12192000" cy="6858000"/>
  <p:notesSz cx="6797675" cy="9928225"/>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FD281332-96D1-4232-B065-6615B0B1614A}">
          <p14:sldIdLst>
            <p14:sldId id="316"/>
            <p14:sldId id="403"/>
          </p14:sldIdLst>
        </p14:section>
        <p14:section name="Oddíl bez názvu" id="{DD18AA40-653E-4AAF-AE18-FA3BE3ECFC20}">
          <p14:sldIdLst>
            <p14:sldId id="411"/>
            <p14:sldId id="412"/>
            <p14:sldId id="413"/>
            <p14:sldId id="414"/>
            <p14:sldId id="416"/>
            <p14:sldId id="417"/>
            <p14:sldId id="461"/>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C1F9FF"/>
    <a:srgbClr val="CCFFCC"/>
    <a:srgbClr val="FFFFFF"/>
    <a:srgbClr val="0066CC"/>
    <a:srgbClr val="FF6600"/>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217E8A0-AE82-452D-A778-F1CBE0DAA68E}" v="704" dt="2023-02-14T21:40:04.965"/>
  </p1510:revLst>
</p1510:revInfo>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323" autoAdjust="0"/>
    <p:restoredTop sz="81741" autoAdjust="0"/>
  </p:normalViewPr>
  <p:slideViewPr>
    <p:cSldViewPr snapToGrid="0">
      <p:cViewPr>
        <p:scale>
          <a:sx n="51" d="100"/>
          <a:sy n="51" d="100"/>
        </p:scale>
        <p:origin x="1320" y="6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slideMaster" Target="slideMasters/slideMaster3.xml"/><Relationship Id="rId21" Type="http://schemas.openxmlformats.org/officeDocument/2006/relationships/customXml" Target="../customXml/item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23" Type="http://schemas.openxmlformats.org/officeDocument/2006/relationships/customXml" Target="../customXml/item3.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notesMaster" Target="notesMasters/notesMaster1.xml"/><Relationship Id="rId22" Type="http://schemas.openxmlformats.org/officeDocument/2006/relationships/customXml" Target="../customXml/item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cela Radová" userId="b1d3f3cd-1430-48d9-9859-afc1ef42a653" providerId="ADAL" clId="{8217E8A0-AE82-452D-A778-F1CBE0DAA68E}"/>
    <pc:docChg chg="custSel modSld addSection">
      <pc:chgData name="Marcela Radová" userId="b1d3f3cd-1430-48d9-9859-afc1ef42a653" providerId="ADAL" clId="{8217E8A0-AE82-452D-A778-F1CBE0DAA68E}" dt="2023-02-14T21:43:32.881" v="3804" actId="20577"/>
      <pc:docMkLst>
        <pc:docMk/>
      </pc:docMkLst>
      <pc:sldChg chg="modSp mod">
        <pc:chgData name="Marcela Radová" userId="b1d3f3cd-1430-48d9-9859-afc1ef42a653" providerId="ADAL" clId="{8217E8A0-AE82-452D-A778-F1CBE0DAA68E}" dt="2023-02-14T21:35:08.148" v="3645" actId="20577"/>
        <pc:sldMkLst>
          <pc:docMk/>
          <pc:sldMk cId="3919302272" sldId="316"/>
        </pc:sldMkLst>
        <pc:spChg chg="mod">
          <ac:chgData name="Marcela Radová" userId="b1d3f3cd-1430-48d9-9859-afc1ef42a653" providerId="ADAL" clId="{8217E8A0-AE82-452D-A778-F1CBE0DAA68E}" dt="2023-02-14T21:34:52.316" v="3640" actId="113"/>
          <ac:spMkLst>
            <pc:docMk/>
            <pc:sldMk cId="3919302272" sldId="316"/>
            <ac:spMk id="5" creationId="{00000000-0000-0000-0000-000000000000}"/>
          </ac:spMkLst>
        </pc:spChg>
        <pc:spChg chg="mod">
          <ac:chgData name="Marcela Radová" userId="b1d3f3cd-1430-48d9-9859-afc1ef42a653" providerId="ADAL" clId="{8217E8A0-AE82-452D-A778-F1CBE0DAA68E}" dt="2023-02-14T21:35:08.148" v="3645" actId="20577"/>
          <ac:spMkLst>
            <pc:docMk/>
            <pc:sldMk cId="3919302272" sldId="316"/>
            <ac:spMk id="6" creationId="{00000000-0000-0000-0000-000000000000}"/>
          </ac:spMkLst>
        </pc:spChg>
        <pc:spChg chg="mod">
          <ac:chgData name="Marcela Radová" userId="b1d3f3cd-1430-48d9-9859-afc1ef42a653" providerId="ADAL" clId="{8217E8A0-AE82-452D-A778-F1CBE0DAA68E}" dt="2023-02-14T21:33:22.904" v="3620" actId="20577"/>
          <ac:spMkLst>
            <pc:docMk/>
            <pc:sldMk cId="3919302272" sldId="316"/>
            <ac:spMk id="9" creationId="{00000000-0000-0000-0000-000000000000}"/>
          </ac:spMkLst>
        </pc:spChg>
      </pc:sldChg>
      <pc:sldChg chg="modSp mod">
        <pc:chgData name="Marcela Radová" userId="b1d3f3cd-1430-48d9-9859-afc1ef42a653" providerId="ADAL" clId="{8217E8A0-AE82-452D-A778-F1CBE0DAA68E}" dt="2023-02-14T20:27:41.428" v="431" actId="20577"/>
        <pc:sldMkLst>
          <pc:docMk/>
          <pc:sldMk cId="2307061469" sldId="403"/>
        </pc:sldMkLst>
        <pc:spChg chg="mod">
          <ac:chgData name="Marcela Radová" userId="b1d3f3cd-1430-48d9-9859-afc1ef42a653" providerId="ADAL" clId="{8217E8A0-AE82-452D-A778-F1CBE0DAA68E}" dt="2023-02-14T20:24:47.329" v="268" actId="6549"/>
          <ac:spMkLst>
            <pc:docMk/>
            <pc:sldMk cId="2307061469" sldId="403"/>
            <ac:spMk id="13" creationId="{E2C71904-0B5A-4045-847B-E5378F3D3BEA}"/>
          </ac:spMkLst>
        </pc:spChg>
        <pc:spChg chg="mod">
          <ac:chgData name="Marcela Radová" userId="b1d3f3cd-1430-48d9-9859-afc1ef42a653" providerId="ADAL" clId="{8217E8A0-AE82-452D-A778-F1CBE0DAA68E}" dt="2023-02-14T20:27:41.428" v="431" actId="20577"/>
          <ac:spMkLst>
            <pc:docMk/>
            <pc:sldMk cId="2307061469" sldId="403"/>
            <ac:spMk id="14" creationId="{A0A40C56-7EF5-8443-B38C-213EADADE200}"/>
          </ac:spMkLst>
        </pc:spChg>
        <pc:spChg chg="mod">
          <ac:chgData name="Marcela Radová" userId="b1d3f3cd-1430-48d9-9859-afc1ef42a653" providerId="ADAL" clId="{8217E8A0-AE82-452D-A778-F1CBE0DAA68E}" dt="2023-02-14T20:26:13.155" v="362" actId="20577"/>
          <ac:spMkLst>
            <pc:docMk/>
            <pc:sldMk cId="2307061469" sldId="403"/>
            <ac:spMk id="16" creationId="{A0A40C56-7EF5-8443-B38C-213EADADE200}"/>
          </ac:spMkLst>
        </pc:spChg>
        <pc:picChg chg="mod">
          <ac:chgData name="Marcela Radová" userId="b1d3f3cd-1430-48d9-9859-afc1ef42a653" providerId="ADAL" clId="{8217E8A0-AE82-452D-A778-F1CBE0DAA68E}" dt="2023-02-14T20:24:58.040" v="269" actId="14100"/>
          <ac:picMkLst>
            <pc:docMk/>
            <pc:sldMk cId="2307061469" sldId="403"/>
            <ac:picMk id="4" creationId="{00000000-0000-0000-0000-000000000000}"/>
          </ac:picMkLst>
        </pc:picChg>
      </pc:sldChg>
      <pc:sldChg chg="modSp mod">
        <pc:chgData name="Marcela Radová" userId="b1d3f3cd-1430-48d9-9859-afc1ef42a653" providerId="ADAL" clId="{8217E8A0-AE82-452D-A778-F1CBE0DAA68E}" dt="2023-02-14T21:40:04.965" v="3798" actId="20577"/>
        <pc:sldMkLst>
          <pc:docMk/>
          <pc:sldMk cId="4272309870" sldId="411"/>
        </pc:sldMkLst>
        <pc:spChg chg="mod">
          <ac:chgData name="Marcela Radová" userId="b1d3f3cd-1430-48d9-9859-afc1ef42a653" providerId="ADAL" clId="{8217E8A0-AE82-452D-A778-F1CBE0DAA68E}" dt="2023-02-14T20:28:11.628" v="458" actId="20577"/>
          <ac:spMkLst>
            <pc:docMk/>
            <pc:sldMk cId="4272309870" sldId="411"/>
            <ac:spMk id="4" creationId="{00000000-0000-0000-0000-000000000000}"/>
          </ac:spMkLst>
        </pc:spChg>
        <pc:spChg chg="mod">
          <ac:chgData name="Marcela Radová" userId="b1d3f3cd-1430-48d9-9859-afc1ef42a653" providerId="ADAL" clId="{8217E8A0-AE82-452D-A778-F1CBE0DAA68E}" dt="2023-02-14T20:31:03.834" v="663" actId="20577"/>
          <ac:spMkLst>
            <pc:docMk/>
            <pc:sldMk cId="4272309870" sldId="411"/>
            <ac:spMk id="5" creationId="{00000000-0000-0000-0000-000000000000}"/>
          </ac:spMkLst>
        </pc:spChg>
        <pc:spChg chg="mod">
          <ac:chgData name="Marcela Radová" userId="b1d3f3cd-1430-48d9-9859-afc1ef42a653" providerId="ADAL" clId="{8217E8A0-AE82-452D-A778-F1CBE0DAA68E}" dt="2023-02-14T21:40:04.965" v="3798" actId="20577"/>
          <ac:spMkLst>
            <pc:docMk/>
            <pc:sldMk cId="4272309870" sldId="411"/>
            <ac:spMk id="29" creationId="{00000000-0000-0000-0000-000000000000}"/>
          </ac:spMkLst>
        </pc:spChg>
      </pc:sldChg>
      <pc:sldChg chg="modSp mod">
        <pc:chgData name="Marcela Radová" userId="b1d3f3cd-1430-48d9-9859-afc1ef42a653" providerId="ADAL" clId="{8217E8A0-AE82-452D-A778-F1CBE0DAA68E}" dt="2023-02-14T21:42:20.897" v="3802" actId="20577"/>
        <pc:sldMkLst>
          <pc:docMk/>
          <pc:sldMk cId="2449554071" sldId="412"/>
        </pc:sldMkLst>
        <pc:spChg chg="mod">
          <ac:chgData name="Marcela Radová" userId="b1d3f3cd-1430-48d9-9859-afc1ef42a653" providerId="ADAL" clId="{8217E8A0-AE82-452D-A778-F1CBE0DAA68E}" dt="2023-02-14T20:39:42.252" v="1195" actId="6549"/>
          <ac:spMkLst>
            <pc:docMk/>
            <pc:sldMk cId="2449554071" sldId="412"/>
            <ac:spMk id="4" creationId="{00000000-0000-0000-0000-000000000000}"/>
          </ac:spMkLst>
        </pc:spChg>
        <pc:spChg chg="mod">
          <ac:chgData name="Marcela Radová" userId="b1d3f3cd-1430-48d9-9859-afc1ef42a653" providerId="ADAL" clId="{8217E8A0-AE82-452D-A778-F1CBE0DAA68E}" dt="2023-02-14T21:42:20.897" v="3802" actId="20577"/>
          <ac:spMkLst>
            <pc:docMk/>
            <pc:sldMk cId="2449554071" sldId="412"/>
            <ac:spMk id="29" creationId="{00000000-0000-0000-0000-000000000000}"/>
          </ac:spMkLst>
        </pc:spChg>
      </pc:sldChg>
      <pc:sldChg chg="modSp mod">
        <pc:chgData name="Marcela Radová" userId="b1d3f3cd-1430-48d9-9859-afc1ef42a653" providerId="ADAL" clId="{8217E8A0-AE82-452D-A778-F1CBE0DAA68E}" dt="2023-02-14T21:43:32.881" v="3804" actId="20577"/>
        <pc:sldMkLst>
          <pc:docMk/>
          <pc:sldMk cId="1577199243" sldId="414"/>
        </pc:sldMkLst>
        <pc:spChg chg="mod">
          <ac:chgData name="Marcela Radová" userId="b1d3f3cd-1430-48d9-9859-afc1ef42a653" providerId="ADAL" clId="{8217E8A0-AE82-452D-A778-F1CBE0DAA68E}" dt="2023-02-14T21:06:34.804" v="2571" actId="20577"/>
          <ac:spMkLst>
            <pc:docMk/>
            <pc:sldMk cId="1577199243" sldId="414"/>
            <ac:spMk id="5" creationId="{00000000-0000-0000-0000-000000000000}"/>
          </ac:spMkLst>
        </pc:spChg>
        <pc:spChg chg="mod">
          <ac:chgData name="Marcela Radová" userId="b1d3f3cd-1430-48d9-9859-afc1ef42a653" providerId="ADAL" clId="{8217E8A0-AE82-452D-A778-F1CBE0DAA68E}" dt="2023-02-14T20:55:45.558" v="2075" actId="20577"/>
          <ac:spMkLst>
            <pc:docMk/>
            <pc:sldMk cId="1577199243" sldId="414"/>
            <ac:spMk id="6" creationId="{00000000-0000-0000-0000-000000000000}"/>
          </ac:spMkLst>
        </pc:spChg>
        <pc:spChg chg="mod">
          <ac:chgData name="Marcela Radová" userId="b1d3f3cd-1430-48d9-9859-afc1ef42a653" providerId="ADAL" clId="{8217E8A0-AE82-452D-A778-F1CBE0DAA68E}" dt="2023-02-14T21:06:50.428" v="2579" actId="20577"/>
          <ac:spMkLst>
            <pc:docMk/>
            <pc:sldMk cId="1577199243" sldId="414"/>
            <ac:spMk id="7" creationId="{00000000-0000-0000-0000-000000000000}"/>
          </ac:spMkLst>
        </pc:spChg>
        <pc:spChg chg="mod">
          <ac:chgData name="Marcela Radová" userId="b1d3f3cd-1430-48d9-9859-afc1ef42a653" providerId="ADAL" clId="{8217E8A0-AE82-452D-A778-F1CBE0DAA68E}" dt="2023-02-14T21:43:32.881" v="3804" actId="20577"/>
          <ac:spMkLst>
            <pc:docMk/>
            <pc:sldMk cId="1577199243" sldId="414"/>
            <ac:spMk id="29" creationId="{00000000-0000-0000-0000-000000000000}"/>
          </ac:spMkLst>
        </pc:spChg>
      </pc:sldChg>
      <pc:sldChg chg="modSp mod">
        <pc:chgData name="Marcela Radová" userId="b1d3f3cd-1430-48d9-9859-afc1ef42a653" providerId="ADAL" clId="{8217E8A0-AE82-452D-A778-F1CBE0DAA68E}" dt="2023-02-14T21:24:40.330" v="3213" actId="6549"/>
        <pc:sldMkLst>
          <pc:docMk/>
          <pc:sldMk cId="3472847409" sldId="416"/>
        </pc:sldMkLst>
        <pc:spChg chg="mod">
          <ac:chgData name="Marcela Radová" userId="b1d3f3cd-1430-48d9-9859-afc1ef42a653" providerId="ADAL" clId="{8217E8A0-AE82-452D-A778-F1CBE0DAA68E}" dt="2023-02-14T21:11:17.828" v="2603" actId="20577"/>
          <ac:spMkLst>
            <pc:docMk/>
            <pc:sldMk cId="3472847409" sldId="416"/>
            <ac:spMk id="4" creationId="{00000000-0000-0000-0000-000000000000}"/>
          </ac:spMkLst>
        </pc:spChg>
        <pc:spChg chg="mod">
          <ac:chgData name="Marcela Radová" userId="b1d3f3cd-1430-48d9-9859-afc1ef42a653" providerId="ADAL" clId="{8217E8A0-AE82-452D-A778-F1CBE0DAA68E}" dt="2023-02-14T21:24:40.330" v="3213" actId="6549"/>
          <ac:spMkLst>
            <pc:docMk/>
            <pc:sldMk cId="3472847409" sldId="416"/>
            <ac:spMk id="5" creationId="{00000000-0000-0000-0000-000000000000}"/>
          </ac:spMkLst>
        </pc:spChg>
        <pc:spChg chg="mod">
          <ac:chgData name="Marcela Radová" userId="b1d3f3cd-1430-48d9-9859-afc1ef42a653" providerId="ADAL" clId="{8217E8A0-AE82-452D-A778-F1CBE0DAA68E}" dt="2023-02-14T21:18:59.359" v="2910" actId="20578"/>
          <ac:spMkLst>
            <pc:docMk/>
            <pc:sldMk cId="3472847409" sldId="416"/>
            <ac:spMk id="29" creationId="{00000000-0000-0000-0000-000000000000}"/>
          </ac:spMkLst>
        </pc:spChg>
      </pc:sldChg>
      <pc:sldChg chg="modSp mod">
        <pc:chgData name="Marcela Radová" userId="b1d3f3cd-1430-48d9-9859-afc1ef42a653" providerId="ADAL" clId="{8217E8A0-AE82-452D-A778-F1CBE0DAA68E}" dt="2023-02-14T21:30:55.507" v="3542" actId="6549"/>
        <pc:sldMkLst>
          <pc:docMk/>
          <pc:sldMk cId="1446243766" sldId="417"/>
        </pc:sldMkLst>
        <pc:spChg chg="mod">
          <ac:chgData name="Marcela Radová" userId="b1d3f3cd-1430-48d9-9859-afc1ef42a653" providerId="ADAL" clId="{8217E8A0-AE82-452D-A778-F1CBE0DAA68E}" dt="2023-02-14T21:30:16.081" v="3516" actId="20577"/>
          <ac:spMkLst>
            <pc:docMk/>
            <pc:sldMk cId="1446243766" sldId="417"/>
            <ac:spMk id="5" creationId="{00000000-0000-0000-0000-000000000000}"/>
          </ac:spMkLst>
        </pc:spChg>
        <pc:spChg chg="mod">
          <ac:chgData name="Marcela Radová" userId="b1d3f3cd-1430-48d9-9859-afc1ef42a653" providerId="ADAL" clId="{8217E8A0-AE82-452D-A778-F1CBE0DAA68E}" dt="2023-02-14T21:25:22.030" v="3214"/>
          <ac:spMkLst>
            <pc:docMk/>
            <pc:sldMk cId="1446243766" sldId="417"/>
            <ac:spMk id="6" creationId="{00000000-0000-0000-0000-000000000000}"/>
          </ac:spMkLst>
        </pc:spChg>
        <pc:spChg chg="mod">
          <ac:chgData name="Marcela Radová" userId="b1d3f3cd-1430-48d9-9859-afc1ef42a653" providerId="ADAL" clId="{8217E8A0-AE82-452D-A778-F1CBE0DAA68E}" dt="2023-02-14T21:30:55.507" v="3542" actId="6549"/>
          <ac:spMkLst>
            <pc:docMk/>
            <pc:sldMk cId="1446243766" sldId="417"/>
            <ac:spMk id="29" creationId="{00000000-0000-0000-0000-000000000000}"/>
          </ac:spMkLst>
        </pc:spChg>
      </pc:sldChg>
      <pc:sldChg chg="modSp">
        <pc:chgData name="Marcela Radová" userId="b1d3f3cd-1430-48d9-9859-afc1ef42a653" providerId="ADAL" clId="{8217E8A0-AE82-452D-A778-F1CBE0DAA68E}" dt="2023-02-14T21:32:04.492" v="3573" actId="113"/>
        <pc:sldMkLst>
          <pc:docMk/>
          <pc:sldMk cId="462668190" sldId="461"/>
        </pc:sldMkLst>
        <pc:spChg chg="mod">
          <ac:chgData name="Marcela Radová" userId="b1d3f3cd-1430-48d9-9859-afc1ef42a653" providerId="ADAL" clId="{8217E8A0-AE82-452D-A778-F1CBE0DAA68E}" dt="2023-02-14T21:32:04.492" v="3573" actId="113"/>
          <ac:spMkLst>
            <pc:docMk/>
            <pc:sldMk cId="462668190" sldId="461"/>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2"/>
            <a:ext cx="2946400" cy="498086"/>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49688" y="2"/>
            <a:ext cx="2946400" cy="498086"/>
          </a:xfrm>
          <a:prstGeom prst="rect">
            <a:avLst/>
          </a:prstGeom>
        </p:spPr>
        <p:txBody>
          <a:bodyPr vert="horz" lIns="91440" tIns="45720" rIns="91440" bIns="45720" rtlCol="0"/>
          <a:lstStyle>
            <a:lvl1pPr algn="r">
              <a:defRPr sz="1200"/>
            </a:lvl1pPr>
          </a:lstStyle>
          <a:p>
            <a:fld id="{CF5EA722-FE5B-4FB2-B2DC-D95AE4839666}" type="datetimeFigureOut">
              <a:rPr lang="cs-CZ" smtClean="0"/>
              <a:t>14.02.2023</a:t>
            </a:fld>
            <a:endParaRPr lang="cs-CZ"/>
          </a:p>
        </p:txBody>
      </p:sp>
      <p:sp>
        <p:nvSpPr>
          <p:cNvPr id="4" name="Zástupný symbol pro obrázek snímku 3"/>
          <p:cNvSpPr>
            <a:spLocks noGrp="1" noRot="1" noChangeAspect="1"/>
          </p:cNvSpPr>
          <p:nvPr>
            <p:ph type="sldImg" idx="2"/>
          </p:nvPr>
        </p:nvSpPr>
        <p:spPr>
          <a:xfrm>
            <a:off x="420688" y="1239838"/>
            <a:ext cx="5956300" cy="3351212"/>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452" y="4778130"/>
            <a:ext cx="5438775" cy="3909667"/>
          </a:xfrm>
          <a:prstGeom prst="rect">
            <a:avLst/>
          </a:prstGeom>
        </p:spPr>
        <p:txBody>
          <a:bodyPr vert="horz" lIns="91440" tIns="45720" rIns="91440" bIns="45720" rtlCol="0"/>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9430140"/>
            <a:ext cx="2946400" cy="498086"/>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49688" y="9430140"/>
            <a:ext cx="2946400" cy="498086"/>
          </a:xfrm>
          <a:prstGeom prst="rect">
            <a:avLst/>
          </a:prstGeom>
        </p:spPr>
        <p:txBody>
          <a:bodyPr vert="horz" lIns="91440" tIns="45720" rIns="91440" bIns="45720" rtlCol="0" anchor="b"/>
          <a:lstStyle>
            <a:lvl1pPr algn="r">
              <a:defRPr sz="1200"/>
            </a:lvl1pPr>
          </a:lstStyle>
          <a:p>
            <a:fld id="{9DC64B47-0C2E-4D29-9CDC-A9C8B156DD9B}" type="slidenum">
              <a:rPr lang="cs-CZ" smtClean="0"/>
              <a:t>‹#›</a:t>
            </a:fld>
            <a:endParaRPr lang="cs-CZ"/>
          </a:p>
        </p:txBody>
      </p:sp>
    </p:spTree>
    <p:extLst>
      <p:ext uri="{BB962C8B-B14F-4D97-AF65-F5344CB8AC3E}">
        <p14:creationId xmlns:p14="http://schemas.microsoft.com/office/powerpoint/2010/main" val="36406157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t>1</a:t>
            </a:fld>
            <a:endParaRPr lang="cs-CZ"/>
          </a:p>
        </p:txBody>
      </p:sp>
    </p:spTree>
    <p:extLst>
      <p:ext uri="{BB962C8B-B14F-4D97-AF65-F5344CB8AC3E}">
        <p14:creationId xmlns:p14="http://schemas.microsoft.com/office/powerpoint/2010/main" val="130630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a:t>Zasadit do kontextu konceptu bezpečného</a:t>
            </a:r>
            <a:r>
              <a:rPr lang="cs-CZ" baseline="0" dirty="0"/>
              <a:t> světa.</a:t>
            </a:r>
            <a:endParaRPr lang="cs-CZ" dirty="0"/>
          </a:p>
        </p:txBody>
      </p:sp>
      <p:sp>
        <p:nvSpPr>
          <p:cNvPr id="4" name="Zástupný symbol pro číslo snímku 3"/>
          <p:cNvSpPr>
            <a:spLocks noGrp="1"/>
          </p:cNvSpPr>
          <p:nvPr>
            <p:ph type="sldNum" sz="quarter" idx="10"/>
          </p:nvPr>
        </p:nvSpPr>
        <p:spPr/>
        <p:txBody>
          <a:bodyPr/>
          <a:lstStyle/>
          <a:p>
            <a:fld id="{E93B0FE2-E1E2-904A-9DC4-AE7CD282C974}" type="slidenum">
              <a:rPr lang="cs-CZ" smtClean="0">
                <a:solidFill>
                  <a:prstClr val="black"/>
                </a:solidFill>
              </a:rPr>
              <a:pPr/>
              <a:t>2</a:t>
            </a:fld>
            <a:endParaRPr lang="cs-CZ">
              <a:solidFill>
                <a:prstClr val="black"/>
              </a:solidFill>
            </a:endParaRPr>
          </a:p>
        </p:txBody>
      </p:sp>
    </p:spTree>
    <p:extLst>
      <p:ext uri="{BB962C8B-B14F-4D97-AF65-F5344CB8AC3E}">
        <p14:creationId xmlns:p14="http://schemas.microsoft.com/office/powerpoint/2010/main" val="10582024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3</a:t>
            </a:fld>
            <a:endParaRPr lang="cs-CZ">
              <a:solidFill>
                <a:prstClr val="black"/>
              </a:solidFill>
            </a:endParaRPr>
          </a:p>
        </p:txBody>
      </p:sp>
    </p:spTree>
    <p:extLst>
      <p:ext uri="{BB962C8B-B14F-4D97-AF65-F5344CB8AC3E}">
        <p14:creationId xmlns:p14="http://schemas.microsoft.com/office/powerpoint/2010/main" val="1902947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sz="1200" b="1" dirty="0"/>
              <a:t>INFORMACE PRO LEKTORA</a:t>
            </a:r>
            <a:r>
              <a:rPr lang="cs-CZ" sz="1200" b="1" baseline="0" dirty="0"/>
              <a:t> – srovnání mezi člověkem a stromem</a:t>
            </a:r>
            <a:endParaRPr lang="cs-CZ" sz="1200" b="1" dirty="0"/>
          </a:p>
          <a:p>
            <a:pPr marL="0" indent="0">
              <a:buFontTx/>
              <a:buNone/>
            </a:pPr>
            <a:r>
              <a:rPr lang="cs-CZ" sz="1200" b="0" dirty="0"/>
              <a:t>- STROM - Hluboké kořeny</a:t>
            </a:r>
            <a:r>
              <a:rPr lang="cs-CZ" sz="1200" b="0" baseline="0" dirty="0"/>
              <a:t>. ODOLNÝ ČLOVĚK – Pevně zakotvený ve svých názorech, prioritách, hodnotách, ve svém životním stylu, v životních rolích (pracovní role, rodičovská role), ve vztazích a ve svém sebevědomí.</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Pružnost / nezlomnost</a:t>
            </a:r>
            <a:r>
              <a:rPr lang="cs-CZ" sz="1200" b="0" baseline="0" dirty="0"/>
              <a:t>. ODOLNÝ ČLOVĚK – Umí ustát zátěžové situace (náhlé i dlouhodobé). Umí se v těchto situacích v sobě opřít o to pevné, co v něm je. Rány osudu ho nezlomí. </a:t>
            </a:r>
            <a:endParaRPr lang="cs-CZ" sz="1200" b="0" dirty="0"/>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Po</a:t>
            </a:r>
            <a:r>
              <a:rPr lang="cs-CZ" sz="1200" b="0" baseline="0" dirty="0"/>
              <a:t> nárazech větru se vrací zpět. ODOLNÝ ČLOVĚK – Dovede být nejen pevně zakotvený, ale také se umí přizpůsobit nenadálým situacím, aniž by přitom ztrácel svou vlastní tvář (např. příliš měnil názory). </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Zázemí jiným</a:t>
            </a:r>
            <a:r>
              <a:rPr lang="cs-CZ" sz="1200" b="0" baseline="0" dirty="0"/>
              <a:t> biologickým druhům. ODOLNÝ ČLOVĚK – Nestará se jen sám o sebe a svou nejbližší rodinu. Zajímá se a pokouší se přiměřeně pečovat svou širší rodinu, přátele, lidi v sousedství a místní komunitu. Není mu lhostejný společenský vývoj (cítí tzv. společenskou odpovědnost).</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Respekt</a:t>
            </a:r>
            <a:r>
              <a:rPr lang="cs-CZ" sz="1200" b="0" baseline="0" dirty="0"/>
              <a:t> ke koloběhu přírody. ODOLNÝ ČLOVĚK – Pokorně přijímá zejména v pozdějším věku fakt, že mu ubývají fyzické i psychické síly. V pracovní oblasti se dovede dobrovolně vzdát dosažených funkcí a dá prostor mladším. Na druhou stranu dovede přijmout nové výzvy, které před něj v život klade (např. role prarodiče). Například Jaro Křivohlavý, věhlasný český psycholog, odevzdal ve svých 65 letech na policii svůj řidičský průkaz, protože si začal všímat svých drobných nedostatků při řízení auta způsobených vyšším věkem. Tento psycholog ale ještě ve svých 75 letech dovedl sepsat několik knih, ze kterých čerpáme dodnes.</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baseline="0" dirty="0"/>
              <a:t>- </a:t>
            </a:r>
            <a:r>
              <a:rPr lang="cs-CZ" sz="1200" b="0" dirty="0"/>
              <a:t>STROM – Roste dál navzdory</a:t>
            </a:r>
            <a:r>
              <a:rPr lang="cs-CZ" sz="1200" b="0" baseline="0" dirty="0"/>
              <a:t> zraněním. ODOLNÝ ČLOVĚK – Dovede se tvořivě vyrovnat s ranami osudu a dále žije nepředstíraným plnohodnotným životem. Nové úkoly, které mu život přináší, bere jako výzvy, ke kterým se staví čelem. </a:t>
            </a:r>
          </a:p>
          <a:p>
            <a:pPr marL="0" marR="0" lvl="0" indent="0" algn="l" defTabSz="914400" rtl="0" eaLnBrk="1" fontAlgn="auto" latinLnBrk="0" hangingPunct="1">
              <a:lnSpc>
                <a:spcPct val="100000"/>
              </a:lnSpc>
              <a:spcBef>
                <a:spcPts val="0"/>
              </a:spcBef>
              <a:spcAft>
                <a:spcPts val="0"/>
              </a:spcAft>
              <a:buClrTx/>
              <a:buSzTx/>
              <a:buFontTx/>
              <a:buNone/>
              <a:tabLst/>
              <a:defRPr/>
            </a:pPr>
            <a:endParaRPr lang="cs-CZ" b="0"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1" dirty="0"/>
              <a:t>INFORMACE PRO LEKTORA</a:t>
            </a:r>
            <a:r>
              <a:rPr lang="cs-CZ" sz="1200" b="1" baseline="0" dirty="0"/>
              <a:t> – co ještě platí o stromech (a někdy i o lidech)</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Strom</a:t>
            </a:r>
            <a:r>
              <a:rPr lang="cs-CZ" sz="1200" b="0" baseline="0" dirty="0"/>
              <a:t> je silnější v lese. (ODOLNÝ) ČLOVĚK – V jednotě je síla. Když na nějakou nesnáz není člověk na světě sám, hned se mu lépe zdolává. Totéž platí i o prožívání radosti.</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Spolupráce mezi stromy</a:t>
            </a:r>
            <a:r>
              <a:rPr lang="cs-CZ" sz="1200" b="0" baseline="0" dirty="0"/>
              <a:t>. (ODOLNÝ) ČLOVĚK – Je vědecky potvrzené, že se člověk jako biologický druh se dokázal mezi jinými biologickými druhy prosadit nejen kvůli své inteligenci, ale i pro svoji schopnost spolupráce. </a:t>
            </a:r>
          </a:p>
          <a:p>
            <a:pPr marL="0" marR="0" lvl="0" indent="0" algn="l" defTabSz="914400" rtl="0" eaLnBrk="1" fontAlgn="auto" latinLnBrk="0" hangingPunct="1">
              <a:lnSpc>
                <a:spcPct val="100000"/>
              </a:lnSpc>
              <a:spcBef>
                <a:spcPts val="0"/>
              </a:spcBef>
              <a:spcAft>
                <a:spcPts val="0"/>
              </a:spcAft>
              <a:buClrTx/>
              <a:buSzTx/>
              <a:buFontTx/>
              <a:buNone/>
              <a:tabLst/>
              <a:defRPr/>
            </a:pPr>
            <a:r>
              <a:rPr lang="cs-CZ" sz="1200" b="0" dirty="0"/>
              <a:t>- STROM – Každý strom</a:t>
            </a:r>
            <a:r>
              <a:rPr lang="cs-CZ" sz="1200" b="0" baseline="0" dirty="0"/>
              <a:t> je jiný. (ODOLNÝ) ČLOVĚK – </a:t>
            </a:r>
            <a:r>
              <a:rPr lang="cs-CZ" sz="1200" kern="0" dirty="0">
                <a:solidFill>
                  <a:schemeClr val="accent6">
                    <a:lumMod val="50000"/>
                  </a:schemeClr>
                </a:solidFill>
                <a:sym typeface="Calibri"/>
              </a:rPr>
              <a:t>Každý člověk je jiný a jde po odlišné</a:t>
            </a:r>
            <a:r>
              <a:rPr lang="cs-CZ" sz="1200" kern="0" baseline="0" dirty="0">
                <a:solidFill>
                  <a:schemeClr val="accent6">
                    <a:lumMod val="50000"/>
                  </a:schemeClr>
                </a:solidFill>
                <a:sym typeface="Calibri"/>
              </a:rPr>
              <a:t> životní cestě než jiní lidé</a:t>
            </a:r>
            <a:r>
              <a:rPr lang="cs-CZ" sz="1200" kern="0" dirty="0">
                <a:solidFill>
                  <a:schemeClr val="accent6">
                    <a:lumMod val="50000"/>
                  </a:schemeClr>
                </a:solidFill>
                <a:sym typeface="Calibri"/>
              </a:rPr>
              <a:t>. To vše člověka jedinečně formuje. Proto má také různé reakce na zátěžové situace</a:t>
            </a:r>
            <a:r>
              <a:rPr lang="cs-CZ" sz="1200" b="0" baseline="0" dirty="0"/>
              <a:t>.</a:t>
            </a:r>
          </a:p>
          <a:p>
            <a:pPr marL="0" marR="0" lvl="0" indent="0" algn="l" defTabSz="914400" rtl="0" eaLnBrk="1" fontAlgn="auto" latinLnBrk="0" hangingPunct="1">
              <a:lnSpc>
                <a:spcPct val="100000"/>
              </a:lnSpc>
              <a:spcBef>
                <a:spcPts val="0"/>
              </a:spcBef>
              <a:spcAft>
                <a:spcPts val="0"/>
              </a:spcAft>
              <a:buClrTx/>
              <a:buSzTx/>
              <a:buFontTx/>
              <a:buNone/>
              <a:tabLst/>
              <a:defRPr/>
            </a:pPr>
            <a:endParaRPr lang="cs-CZ" sz="1200" b="0" baseline="0"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4</a:t>
            </a:fld>
            <a:endParaRPr lang="cs-CZ">
              <a:solidFill>
                <a:prstClr val="black"/>
              </a:solidFill>
            </a:endParaRPr>
          </a:p>
        </p:txBody>
      </p:sp>
    </p:spTree>
    <p:extLst>
      <p:ext uri="{BB962C8B-B14F-4D97-AF65-F5344CB8AC3E}">
        <p14:creationId xmlns:p14="http://schemas.microsoft.com/office/powerpoint/2010/main" val="19342070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0" dirty="0"/>
              <a:t> Lektorský</a:t>
            </a:r>
            <a:r>
              <a:rPr lang="cs-CZ" b="0" baseline="0" dirty="0"/>
              <a:t> vstup – „Podívejte se na tento vrostlý strom. Je to přesně takový strom, o jakém jsme mluvili na minulém </a:t>
            </a:r>
            <a:r>
              <a:rPr lang="cs-CZ" b="0" baseline="0" dirty="0" err="1"/>
              <a:t>slidu</a:t>
            </a:r>
            <a:r>
              <a:rPr lang="cs-CZ" b="0" baseline="0" dirty="0"/>
              <a:t>. Pevný, odolný a nezlomný. Je to sto let stará lípa. V dalších částech této odborné přípravy budeme hledat cesty, jak se můžeme stát podobně pevnými, odolnými a nezlomnými lidmi. Napadá vás k tomu něco už teď při pouhém pohledu na tento strom?“</a:t>
            </a:r>
            <a:endParaRPr lang="cs-CZ" b="1"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5</a:t>
            </a:fld>
            <a:endParaRPr lang="cs-CZ">
              <a:solidFill>
                <a:prstClr val="black"/>
              </a:solidFill>
            </a:endParaRPr>
          </a:p>
        </p:txBody>
      </p:sp>
    </p:spTree>
    <p:extLst>
      <p:ext uri="{BB962C8B-B14F-4D97-AF65-F5344CB8AC3E}">
        <p14:creationId xmlns:p14="http://schemas.microsoft.com/office/powerpoint/2010/main" val="27990541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aseline="0" dirty="0"/>
              <a:t> Rozdejte všem účastníkům 1 list papíru. Na jednu polovinu strany si mají napsat co nejvíce svých osobních zdrojů a na druhou polovinu strany co nejvíce svých osobních zátěží. Na úkol dejte účastníkům 10 minut. Poté se doptejte přítomných účastníků: (1) co si napsali a (2) co pro ně bylo nové a objevné. </a:t>
            </a:r>
          </a:p>
          <a:p>
            <a:endParaRPr lang="cs-CZ" baseline="0" dirty="0"/>
          </a:p>
          <a:p>
            <a:r>
              <a:rPr lang="cs-CZ" b="1" baseline="0" dirty="0"/>
              <a:t>Časový limit:</a:t>
            </a:r>
            <a:r>
              <a:rPr lang="cs-CZ" baseline="0" dirty="0"/>
              <a:t> celkem maximálně 15 minut (10 minut práce ve dvojicích, 5 minut reflexe ve skupině)</a:t>
            </a:r>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6</a:t>
            </a:fld>
            <a:endParaRPr lang="cs-CZ">
              <a:solidFill>
                <a:prstClr val="black"/>
              </a:solidFill>
            </a:endParaRPr>
          </a:p>
        </p:txBody>
      </p:sp>
    </p:spTree>
    <p:extLst>
      <p:ext uri="{BB962C8B-B14F-4D97-AF65-F5344CB8AC3E}">
        <p14:creationId xmlns:p14="http://schemas.microsoft.com/office/powerpoint/2010/main" val="4151417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 </a:t>
            </a:r>
            <a:r>
              <a:rPr lang="cs-CZ" b="0" dirty="0"/>
              <a:t>Na</a:t>
            </a:r>
            <a:r>
              <a:rPr lang="cs-CZ" b="0" baseline="0" dirty="0"/>
              <a:t> tomto </a:t>
            </a:r>
            <a:r>
              <a:rPr lang="cs-CZ" b="0" baseline="0" dirty="0" err="1"/>
              <a:t>slidu</a:t>
            </a:r>
            <a:r>
              <a:rPr lang="cs-CZ" b="0" baseline="0" dirty="0"/>
              <a:t> rozvíjíme předchozí myšlenky o zdrojích a zátěžích. Jeho cílem hlubší porozumění možnostem, co nám naše zdroje mohou a nemohou dát. Rovněž se zde připravuje základ pro hledání nových zdrojů a pro přetváření zátěží na zdroje. </a:t>
            </a:r>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7</a:t>
            </a:fld>
            <a:endParaRPr lang="cs-CZ">
              <a:solidFill>
                <a:prstClr val="black"/>
              </a:solidFill>
            </a:endParaRPr>
          </a:p>
        </p:txBody>
      </p:sp>
    </p:spTree>
    <p:extLst>
      <p:ext uri="{BB962C8B-B14F-4D97-AF65-F5344CB8AC3E}">
        <p14:creationId xmlns:p14="http://schemas.microsoft.com/office/powerpoint/2010/main" val="8115417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b="1" dirty="0"/>
              <a:t>INFORMACE PRO LEKTORA:</a:t>
            </a:r>
            <a:r>
              <a:rPr lang="cs-CZ" baseline="0" dirty="0"/>
              <a:t> Rozdejte všem účastníkům 1 list papíru. Na úkol dejte účastníkům 10 minut. Poté se doptejte přítomných účastníků: (1) co si napsali a (2) co pro ně bylo nové a objevné. </a:t>
            </a:r>
          </a:p>
          <a:p>
            <a:endParaRPr lang="cs-CZ" baseline="0" dirty="0"/>
          </a:p>
          <a:p>
            <a:r>
              <a:rPr lang="cs-CZ" b="1" baseline="0" dirty="0"/>
              <a:t>Časový limit:</a:t>
            </a:r>
            <a:r>
              <a:rPr lang="cs-CZ" baseline="0" dirty="0"/>
              <a:t> celkem maximálně 10 minut (5 minut práce ve dvojicích, 5 minut reflexe ve skupině)</a:t>
            </a:r>
            <a:endParaRPr lang="cs-CZ" dirty="0"/>
          </a:p>
          <a:p>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8</a:t>
            </a:fld>
            <a:endParaRPr lang="cs-CZ">
              <a:solidFill>
                <a:prstClr val="black"/>
              </a:solidFill>
            </a:endParaRPr>
          </a:p>
        </p:txBody>
      </p:sp>
    </p:spTree>
    <p:extLst>
      <p:ext uri="{BB962C8B-B14F-4D97-AF65-F5344CB8AC3E}">
        <p14:creationId xmlns:p14="http://schemas.microsoft.com/office/powerpoint/2010/main" val="11568585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9DC64B47-0C2E-4D29-9CDC-A9C8B156DD9B}" type="slidenum">
              <a:rPr lang="cs-CZ" smtClean="0">
                <a:solidFill>
                  <a:prstClr val="black"/>
                </a:solidFill>
              </a:rPr>
              <a:pPr/>
              <a:t>9</a:t>
            </a:fld>
            <a:endParaRPr lang="cs-CZ">
              <a:solidFill>
                <a:prstClr val="black"/>
              </a:solidFill>
            </a:endParaRPr>
          </a:p>
        </p:txBody>
      </p:sp>
    </p:spTree>
    <p:extLst>
      <p:ext uri="{BB962C8B-B14F-4D97-AF65-F5344CB8AC3E}">
        <p14:creationId xmlns:p14="http://schemas.microsoft.com/office/powerpoint/2010/main" val="3401074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9F115DBF-A96F-4AEE-8E0A-96FC9FCF9147}"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815532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7E1F332-AF91-4503-9EEC-042B12F33455}"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39318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1FDD0AE3-FE4C-4428-8BF9-76B61D1D9D28}"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26654000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563F1870-3F47-45EC-83AA-D37340A41E9E}"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0472109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45135AD6-0CAD-4A5D-9CDB-36BDAF3D2B41}" type="datetime1">
              <a:rPr lang="cs-CZ" smtClean="0"/>
              <a:t>14.02.2023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7634633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D834EA10-20B9-494F-AB0F-20638B7402CC}" type="datetime1">
              <a:rPr lang="cs-CZ" smtClean="0"/>
              <a:t>14.02.2023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880904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3736D4D6-331A-4CEF-B185-CD48E9272732}" type="datetime1">
              <a:rPr lang="cs-CZ" smtClean="0"/>
              <a:t>14.02.2023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41602541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D377319A-EE91-4CDD-8463-F580599B6079}"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5789521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23002A2A-7AE5-4E99-99C0-5CF97E68C039}" type="datetime1">
              <a:rPr lang="cs-CZ" smtClean="0"/>
              <a:t>14.02.2023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11527764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6B41AAD2-5B4C-41B0-B5F7-EBCB3A75F1B5}"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424482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204AE8A0-DD5E-4093-9F68-96F2670FE79D}" type="datetime1">
              <a:rPr lang="cs-CZ" smtClean="0"/>
              <a:t>14.02.2023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t>‹#›</a:t>
            </a:fld>
            <a:endParaRPr lang="cs-CZ"/>
          </a:p>
        </p:txBody>
      </p:sp>
    </p:spTree>
    <p:extLst>
      <p:ext uri="{BB962C8B-B14F-4D97-AF65-F5344CB8AC3E}">
        <p14:creationId xmlns:p14="http://schemas.microsoft.com/office/powerpoint/2010/main" val="3244830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AD277A9-B856-B340-A530-C17304BC147E}"/>
              </a:ext>
            </a:extLst>
          </p:cNvPr>
          <p:cNvSpPr>
            <a:spLocks noGrp="1"/>
          </p:cNvSpPr>
          <p:nvPr>
            <p:ph type="ctrTitle"/>
          </p:nvPr>
        </p:nvSpPr>
        <p:spPr>
          <a:xfrm>
            <a:off x="1522800" y="1122363"/>
            <a:ext cx="9144000" cy="2387600"/>
          </a:xfrm>
        </p:spPr>
        <p:txBody>
          <a:bodyPr anchor="b"/>
          <a:lstStyle>
            <a:lvl1pPr algn="ctr">
              <a:defRPr sz="6000"/>
            </a:lvl1pPr>
          </a:lstStyle>
          <a:p>
            <a:r>
              <a:rPr lang="cs-CZ" dirty="0"/>
              <a:t>Kliknutím lze upravit styl.</a:t>
            </a:r>
          </a:p>
        </p:txBody>
      </p:sp>
      <p:sp>
        <p:nvSpPr>
          <p:cNvPr id="3" name="Podnadpis 2">
            <a:extLst>
              <a:ext uri="{FF2B5EF4-FFF2-40B4-BE49-F238E27FC236}">
                <a16:creationId xmlns:a16="http://schemas.microsoft.com/office/drawing/2014/main" id="{5178F563-369C-5A4D-BE0B-E453AFC07151}"/>
              </a:ext>
            </a:extLst>
          </p:cNvPr>
          <p:cNvSpPr>
            <a:spLocks noGrp="1"/>
          </p:cNvSpPr>
          <p:nvPr>
            <p:ph type="subTitle" idx="1"/>
          </p:nvPr>
        </p:nvSpPr>
        <p:spPr>
          <a:xfrm>
            <a:off x="15228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id="{ECB487DC-16D5-404C-8B81-2B28085180B7}"/>
              </a:ext>
            </a:extLst>
          </p:cNvPr>
          <p:cNvSpPr>
            <a:spLocks noGrp="1"/>
          </p:cNvSpPr>
          <p:nvPr>
            <p:ph type="dt" sz="half" idx="10"/>
          </p:nvPr>
        </p:nvSpPr>
        <p:spPr>
          <a:xfrm>
            <a:off x="648000" y="6356350"/>
            <a:ext cx="2743200" cy="365125"/>
          </a:xfrm>
          <a:prstGeom prst="rect">
            <a:avLst/>
          </a:prstGeom>
        </p:spPr>
        <p:txBody>
          <a:bodyPr/>
          <a:lstStyle/>
          <a:p>
            <a:fld id="{4E72FECD-1E72-FB41-8822-A3BE64C4A68B}"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2AAEDC41-B482-AA49-9E6E-DFAD509769A4}"/>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78FABB0B-0B4A-5745-B92C-630E3B24288A}"/>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31631251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47D094A-4C53-C04C-AB9D-79E70A3D497C}"/>
              </a:ext>
            </a:extLst>
          </p:cNvPr>
          <p:cNvSpPr>
            <a:spLocks noGrp="1"/>
          </p:cNvSpPr>
          <p:nvPr>
            <p:ph type="title"/>
          </p:nvPr>
        </p:nvSpPr>
        <p:spPr>
          <a:xfrm>
            <a:off x="648000" y="365125"/>
            <a:ext cx="10979426" cy="1325563"/>
          </a:xfrm>
        </p:spPr>
        <p:txBody>
          <a:bodyPr/>
          <a:lstStyle/>
          <a:p>
            <a:r>
              <a:rPr lang="cs-CZ" dirty="0"/>
              <a:t>Kliknutím lze upravit styl.</a:t>
            </a:r>
          </a:p>
        </p:txBody>
      </p:sp>
      <p:sp>
        <p:nvSpPr>
          <p:cNvPr id="3" name="Zástupný obsah 2">
            <a:extLst>
              <a:ext uri="{FF2B5EF4-FFF2-40B4-BE49-F238E27FC236}">
                <a16:creationId xmlns:a16="http://schemas.microsoft.com/office/drawing/2014/main" id="{19F18358-54B0-AF45-8ED9-AB51D8DFC7E0}"/>
              </a:ext>
            </a:extLst>
          </p:cNvPr>
          <p:cNvSpPr>
            <a:spLocks noGrp="1"/>
          </p:cNvSpPr>
          <p:nvPr>
            <p:ph idx="1"/>
          </p:nvPr>
        </p:nvSpPr>
        <p:spPr>
          <a:xfrm>
            <a:off x="648000" y="1825625"/>
            <a:ext cx="10979426" cy="4351338"/>
          </a:xfrm>
        </p:spPr>
        <p:txBody>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51237743-36B8-0949-B1C0-EA9411A6FEAE}"/>
              </a:ext>
            </a:extLst>
          </p:cNvPr>
          <p:cNvSpPr>
            <a:spLocks noGrp="1"/>
          </p:cNvSpPr>
          <p:nvPr>
            <p:ph type="dt" sz="half" idx="10"/>
          </p:nvPr>
        </p:nvSpPr>
        <p:spPr>
          <a:xfrm>
            <a:off x="648000" y="6356349"/>
            <a:ext cx="2743200" cy="365125"/>
          </a:xfrm>
          <a:prstGeom prst="rect">
            <a:avLst/>
          </a:prstGeom>
        </p:spPr>
        <p:txBody>
          <a:bodyPr/>
          <a:lstStyle/>
          <a:p>
            <a:fld id="{C6A972D7-40FB-7448-ABC9-75460B0AC77B}"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414FA544-CC97-034E-814C-AD089528040A}"/>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6" name="Zástupný symbol pro číslo snímku 5">
            <a:extLst>
              <a:ext uri="{FF2B5EF4-FFF2-40B4-BE49-F238E27FC236}">
                <a16:creationId xmlns:a16="http://schemas.microsoft.com/office/drawing/2014/main" id="{D180F2DB-CC55-C748-8335-7B96508BEB9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18047046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Záhlaví oddílu">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54BF1471-C045-224D-9CE9-DFA1BBC2712C}"/>
              </a:ext>
            </a:extLst>
          </p:cNvPr>
          <p:cNvSpPr>
            <a:spLocks noGrp="1"/>
          </p:cNvSpPr>
          <p:nvPr>
            <p:ph type="title"/>
          </p:nvPr>
        </p:nvSpPr>
        <p:spPr>
          <a:xfrm>
            <a:off x="673200" y="1709738"/>
            <a:ext cx="10985776" cy="2852737"/>
          </a:xfrm>
        </p:spPr>
        <p:txBody>
          <a:bodyPr anchor="b"/>
          <a:lstStyle>
            <a:lvl1pPr>
              <a:defRPr sz="6000"/>
            </a:lvl1pPr>
          </a:lstStyle>
          <a:p>
            <a:r>
              <a:rPr lang="cs-CZ" dirty="0"/>
              <a:t>Kliknutím lze upravit styl.</a:t>
            </a:r>
          </a:p>
        </p:txBody>
      </p:sp>
      <p:sp>
        <p:nvSpPr>
          <p:cNvPr id="3" name="Zástupný text 2">
            <a:extLst>
              <a:ext uri="{FF2B5EF4-FFF2-40B4-BE49-F238E27FC236}">
                <a16:creationId xmlns:a16="http://schemas.microsoft.com/office/drawing/2014/main" id="{D376514C-6F82-4B44-A8F3-110BEDE0F75E}"/>
              </a:ext>
            </a:extLst>
          </p:cNvPr>
          <p:cNvSpPr>
            <a:spLocks noGrp="1"/>
          </p:cNvSpPr>
          <p:nvPr>
            <p:ph type="body" idx="1"/>
          </p:nvPr>
        </p:nvSpPr>
        <p:spPr>
          <a:xfrm>
            <a:off x="673200" y="4589463"/>
            <a:ext cx="10985776"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Po kliknutí můžete upravovat styly textu v předloze.</a:t>
            </a:r>
          </a:p>
        </p:txBody>
      </p:sp>
      <p:sp>
        <p:nvSpPr>
          <p:cNvPr id="4" name="Zástupný symbol pro datum 3">
            <a:extLst>
              <a:ext uri="{FF2B5EF4-FFF2-40B4-BE49-F238E27FC236}">
                <a16:creationId xmlns:a16="http://schemas.microsoft.com/office/drawing/2014/main" id="{3CAFA0E9-EAF8-F64E-9C03-8D5A46A5E3E2}"/>
              </a:ext>
            </a:extLst>
          </p:cNvPr>
          <p:cNvSpPr>
            <a:spLocks noGrp="1"/>
          </p:cNvSpPr>
          <p:nvPr>
            <p:ph type="dt" sz="half" idx="10"/>
          </p:nvPr>
        </p:nvSpPr>
        <p:spPr>
          <a:xfrm>
            <a:off x="673200" y="6356350"/>
            <a:ext cx="2743200" cy="365125"/>
          </a:xfrm>
          <a:prstGeom prst="rect">
            <a:avLst/>
          </a:prstGeom>
        </p:spPr>
        <p:txBody>
          <a:bodyPr/>
          <a:lstStyle/>
          <a:p>
            <a:fld id="{EBD6C130-4171-BE48-A595-58627B83BEDD}"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F4DDB7C0-52C0-FA4E-A59C-2F2162D7AAB7}"/>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5A27FA98-4ED8-1E42-B165-3ACEA9CF8A98}"/>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6888185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C97B83F-591C-6544-8C80-989527A087F2}"/>
              </a:ext>
            </a:extLst>
          </p:cNvPr>
          <p:cNvSpPr>
            <a:spLocks noGrp="1"/>
          </p:cNvSpPr>
          <p:nvPr>
            <p:ph type="title"/>
          </p:nvPr>
        </p:nvSpPr>
        <p:spPr/>
        <p:txBody>
          <a:bodyPr/>
          <a:lstStyle/>
          <a:p>
            <a:r>
              <a:rPr lang="cs-CZ" dirty="0"/>
              <a:t>Kliknutím lze upravit styl.</a:t>
            </a:r>
          </a:p>
        </p:txBody>
      </p:sp>
      <p:sp>
        <p:nvSpPr>
          <p:cNvPr id="3" name="Zástupný obsah 2">
            <a:extLst>
              <a:ext uri="{FF2B5EF4-FFF2-40B4-BE49-F238E27FC236}">
                <a16:creationId xmlns:a16="http://schemas.microsoft.com/office/drawing/2014/main" id="{EDFBE7A3-64A0-2141-A40E-BA5EA6ECD10B}"/>
              </a:ext>
            </a:extLst>
          </p:cNvPr>
          <p:cNvSpPr>
            <a:spLocks noGrp="1"/>
          </p:cNvSpPr>
          <p:nvPr>
            <p:ph sz="half" idx="1"/>
          </p:nvPr>
        </p:nvSpPr>
        <p:spPr>
          <a:xfrm>
            <a:off x="6480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obsah 3">
            <a:extLst>
              <a:ext uri="{FF2B5EF4-FFF2-40B4-BE49-F238E27FC236}">
                <a16:creationId xmlns:a16="http://schemas.microsoft.com/office/drawing/2014/main" id="{9BE0F868-95BE-0947-9F25-44C905ADFCA2}"/>
              </a:ext>
            </a:extLst>
          </p:cNvPr>
          <p:cNvSpPr>
            <a:spLocks noGrp="1"/>
          </p:cNvSpPr>
          <p:nvPr>
            <p:ph sz="half" idx="2"/>
          </p:nvPr>
        </p:nvSpPr>
        <p:spPr>
          <a:xfrm>
            <a:off x="6172200" y="1825625"/>
            <a:ext cx="5181600" cy="435133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id="{93269BF5-50F6-1943-8EF1-B347D1D7BDCC}"/>
              </a:ext>
            </a:extLst>
          </p:cNvPr>
          <p:cNvSpPr>
            <a:spLocks noGrp="1"/>
          </p:cNvSpPr>
          <p:nvPr>
            <p:ph type="dt" sz="half" idx="10"/>
          </p:nvPr>
        </p:nvSpPr>
        <p:spPr>
          <a:xfrm>
            <a:off x="648000" y="6356350"/>
            <a:ext cx="2743200" cy="365125"/>
          </a:xfrm>
          <a:prstGeom prst="rect">
            <a:avLst/>
          </a:prstGeom>
        </p:spPr>
        <p:txBody>
          <a:bodyPr/>
          <a:lstStyle/>
          <a:p>
            <a:fld id="{1E71B4CC-30CC-C84D-B37C-1D78428F706F}" type="datetime1">
              <a:rPr lang="cs-CZ" smtClean="0">
                <a:solidFill>
                  <a:srgbClr val="000000">
                    <a:tint val="75000"/>
                  </a:srgbClr>
                </a:solidFill>
              </a:rPr>
              <a:pPr/>
              <a:t>14.02.2023</a:t>
            </a:fld>
            <a:endParaRPr lang="cs-CZ" dirty="0">
              <a:solidFill>
                <a:srgbClr val="000000">
                  <a:tint val="75000"/>
                </a:srgbClr>
              </a:solidFill>
            </a:endParaRPr>
          </a:p>
        </p:txBody>
      </p:sp>
      <p:sp>
        <p:nvSpPr>
          <p:cNvPr id="6" name="Zástupný symbol pro zápatí 5">
            <a:extLst>
              <a:ext uri="{FF2B5EF4-FFF2-40B4-BE49-F238E27FC236}">
                <a16:creationId xmlns:a16="http://schemas.microsoft.com/office/drawing/2014/main" id="{6F9F227D-6041-8B4C-9771-D402AC4F927A}"/>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228E6BE9-49C5-6343-8BEE-4A8282FC6BB5}"/>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25265480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F321208-0496-AE48-92ED-8FE9DAA30FB7}"/>
              </a:ext>
            </a:extLst>
          </p:cNvPr>
          <p:cNvSpPr>
            <a:spLocks noGrp="1"/>
          </p:cNvSpPr>
          <p:nvPr>
            <p:ph type="title"/>
          </p:nvPr>
        </p:nvSpPr>
        <p:spPr>
          <a:xfrm>
            <a:off x="648000" y="365125"/>
            <a:ext cx="10515600" cy="1325563"/>
          </a:xfrm>
        </p:spPr>
        <p:txBody>
          <a:bodyPr/>
          <a:lstStyle/>
          <a:p>
            <a:r>
              <a:rPr lang="cs-CZ"/>
              <a:t>Kliknutím lze upravit styl.</a:t>
            </a:r>
          </a:p>
        </p:txBody>
      </p:sp>
      <p:sp>
        <p:nvSpPr>
          <p:cNvPr id="3" name="Zástupný text 2">
            <a:extLst>
              <a:ext uri="{FF2B5EF4-FFF2-40B4-BE49-F238E27FC236}">
                <a16:creationId xmlns:a16="http://schemas.microsoft.com/office/drawing/2014/main" id="{DA6D7D0D-5470-7F48-B7B2-A634FFC2D772}"/>
              </a:ext>
            </a:extLst>
          </p:cNvPr>
          <p:cNvSpPr>
            <a:spLocks noGrp="1"/>
          </p:cNvSpPr>
          <p:nvPr>
            <p:ph type="body" idx="1"/>
          </p:nvPr>
        </p:nvSpPr>
        <p:spPr>
          <a:xfrm>
            <a:off x="648000"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4" name="Zástupný obsah 3">
            <a:extLst>
              <a:ext uri="{FF2B5EF4-FFF2-40B4-BE49-F238E27FC236}">
                <a16:creationId xmlns:a16="http://schemas.microsoft.com/office/drawing/2014/main" id="{9717AAF6-02DE-F042-87BF-E61CB6C7FD0C}"/>
              </a:ext>
            </a:extLst>
          </p:cNvPr>
          <p:cNvSpPr>
            <a:spLocks noGrp="1"/>
          </p:cNvSpPr>
          <p:nvPr>
            <p:ph sz="half" idx="2"/>
          </p:nvPr>
        </p:nvSpPr>
        <p:spPr>
          <a:xfrm>
            <a:off x="648000" y="2505075"/>
            <a:ext cx="5157787"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text 4">
            <a:extLst>
              <a:ext uri="{FF2B5EF4-FFF2-40B4-BE49-F238E27FC236}">
                <a16:creationId xmlns:a16="http://schemas.microsoft.com/office/drawing/2014/main" id="{B0F3AD56-C70B-7C48-8A70-8AEE002CDF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Po kliknutí můžete upravovat styly textu v předloze.</a:t>
            </a:r>
          </a:p>
        </p:txBody>
      </p:sp>
      <p:sp>
        <p:nvSpPr>
          <p:cNvPr id="6" name="Zástupný obsah 5">
            <a:extLst>
              <a:ext uri="{FF2B5EF4-FFF2-40B4-BE49-F238E27FC236}">
                <a16:creationId xmlns:a16="http://schemas.microsoft.com/office/drawing/2014/main" id="{77FCD428-0BB3-F641-88ED-ABC421CBEC99}"/>
              </a:ext>
            </a:extLst>
          </p:cNvPr>
          <p:cNvSpPr>
            <a:spLocks noGrp="1"/>
          </p:cNvSpPr>
          <p:nvPr>
            <p:ph sz="quarter" idx="4"/>
          </p:nvPr>
        </p:nvSpPr>
        <p:spPr>
          <a:xfrm>
            <a:off x="6172200" y="2505075"/>
            <a:ext cx="5183188" cy="3684588"/>
          </a:xfrm>
        </p:spPr>
        <p:txBody>
          <a:body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id="{D73BFD8E-9D31-794A-BE6E-28ADEDE932C3}"/>
              </a:ext>
            </a:extLst>
          </p:cNvPr>
          <p:cNvSpPr>
            <a:spLocks noGrp="1"/>
          </p:cNvSpPr>
          <p:nvPr>
            <p:ph type="dt" sz="half" idx="10"/>
          </p:nvPr>
        </p:nvSpPr>
        <p:spPr>
          <a:xfrm>
            <a:off x="648000" y="6356350"/>
            <a:ext cx="2743200" cy="365125"/>
          </a:xfrm>
          <a:prstGeom prst="rect">
            <a:avLst/>
          </a:prstGeom>
        </p:spPr>
        <p:txBody>
          <a:bodyPr/>
          <a:lstStyle/>
          <a:p>
            <a:fld id="{25B4716E-3ED8-D545-8305-7D4911F0F6BA}" type="datetime1">
              <a:rPr lang="cs-CZ" smtClean="0">
                <a:solidFill>
                  <a:srgbClr val="000000">
                    <a:tint val="75000"/>
                  </a:srgbClr>
                </a:solidFill>
              </a:rPr>
              <a:pPr/>
              <a:t>14.02.2023</a:t>
            </a:fld>
            <a:endParaRPr lang="cs-CZ">
              <a:solidFill>
                <a:srgbClr val="000000">
                  <a:tint val="75000"/>
                </a:srgbClr>
              </a:solidFill>
            </a:endParaRPr>
          </a:p>
        </p:txBody>
      </p:sp>
      <p:sp>
        <p:nvSpPr>
          <p:cNvPr id="8" name="Zástupný symbol pro zápatí 7">
            <a:extLst>
              <a:ext uri="{FF2B5EF4-FFF2-40B4-BE49-F238E27FC236}">
                <a16:creationId xmlns:a16="http://schemas.microsoft.com/office/drawing/2014/main" id="{A13D24D3-B108-DF43-A3B2-8A6920D071E0}"/>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10" name="Zástupný symbol pro číslo snímku 5">
            <a:extLst>
              <a:ext uri="{FF2B5EF4-FFF2-40B4-BE49-F238E27FC236}">
                <a16:creationId xmlns:a16="http://schemas.microsoft.com/office/drawing/2014/main" id="{587817CD-2939-C443-8278-6232A37A577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7985752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E8173AF-5781-6C45-B4AA-D8FED4193E3E}"/>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id="{7CC8E6DD-BF8B-C04D-9C5B-84AF5CA8DCFA}"/>
              </a:ext>
            </a:extLst>
          </p:cNvPr>
          <p:cNvSpPr>
            <a:spLocks noGrp="1"/>
          </p:cNvSpPr>
          <p:nvPr>
            <p:ph type="dt" sz="half" idx="10"/>
          </p:nvPr>
        </p:nvSpPr>
        <p:spPr>
          <a:xfrm>
            <a:off x="648000" y="6356350"/>
            <a:ext cx="2743200" cy="365125"/>
          </a:xfrm>
          <a:prstGeom prst="rect">
            <a:avLst/>
          </a:prstGeom>
        </p:spPr>
        <p:txBody>
          <a:bodyPr/>
          <a:lstStyle/>
          <a:p>
            <a:fld id="{F02F33CD-EA7B-EA43-B9F2-E3A74D3A4D9F}" type="datetime1">
              <a:rPr lang="cs-CZ" smtClean="0">
                <a:solidFill>
                  <a:srgbClr val="000000">
                    <a:tint val="75000"/>
                  </a:srgbClr>
                </a:solidFill>
              </a:rPr>
              <a:pPr/>
              <a:t>14.02.2023</a:t>
            </a:fld>
            <a:endParaRPr lang="cs-CZ">
              <a:solidFill>
                <a:srgbClr val="000000">
                  <a:tint val="75000"/>
                </a:srgbClr>
              </a:solidFill>
            </a:endParaRPr>
          </a:p>
        </p:txBody>
      </p:sp>
      <p:sp>
        <p:nvSpPr>
          <p:cNvPr id="4" name="Zástupný symbol pro zápatí 3">
            <a:extLst>
              <a:ext uri="{FF2B5EF4-FFF2-40B4-BE49-F238E27FC236}">
                <a16:creationId xmlns:a16="http://schemas.microsoft.com/office/drawing/2014/main" id="{022ABB76-0B49-9242-ABA7-058A45DC3531}"/>
              </a:ext>
            </a:extLst>
          </p:cNvPr>
          <p:cNvSpPr>
            <a:spLocks noGrp="1"/>
          </p:cNvSpPr>
          <p:nvPr>
            <p:ph type="ftr" sz="quarter" idx="11"/>
          </p:nvPr>
        </p:nvSpPr>
        <p:spPr>
          <a:xfrm>
            <a:off x="4038600" y="6356350"/>
            <a:ext cx="4114800" cy="365125"/>
          </a:xfrm>
          <a:prstGeom prst="rect">
            <a:avLst/>
          </a:prstGeom>
        </p:spPr>
        <p:txBody>
          <a:bodyPr/>
          <a:lstStyle/>
          <a:p>
            <a:r>
              <a:rPr lang="cs-CZ" dirty="0">
                <a:solidFill>
                  <a:srgbClr val="000000">
                    <a:tint val="75000"/>
                  </a:srgbClr>
                </a:solidFill>
              </a:rPr>
              <a:t>HZS ČR</a:t>
            </a:r>
          </a:p>
        </p:txBody>
      </p:sp>
      <p:sp>
        <p:nvSpPr>
          <p:cNvPr id="6" name="Zástupný symbol pro číslo snímku 5">
            <a:extLst>
              <a:ext uri="{FF2B5EF4-FFF2-40B4-BE49-F238E27FC236}">
                <a16:creationId xmlns:a16="http://schemas.microsoft.com/office/drawing/2014/main" id="{D9E7C415-DA57-DD4C-B655-74996FC6C8C4}"/>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6109736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id="{D800CAC2-FBBA-BC4F-8A91-351E5A025DF6}"/>
              </a:ext>
            </a:extLst>
          </p:cNvPr>
          <p:cNvSpPr>
            <a:spLocks noGrp="1"/>
          </p:cNvSpPr>
          <p:nvPr>
            <p:ph type="dt" sz="half" idx="10"/>
          </p:nvPr>
        </p:nvSpPr>
        <p:spPr>
          <a:xfrm>
            <a:off x="648000" y="6356350"/>
            <a:ext cx="2743200" cy="365125"/>
          </a:xfrm>
          <a:prstGeom prst="rect">
            <a:avLst/>
          </a:prstGeom>
        </p:spPr>
        <p:txBody>
          <a:bodyPr/>
          <a:lstStyle/>
          <a:p>
            <a:fld id="{0DC6E06C-F1D6-5648-BEA0-76B0B02DE5F1}" type="datetime1">
              <a:rPr lang="cs-CZ" smtClean="0">
                <a:solidFill>
                  <a:srgbClr val="000000">
                    <a:tint val="75000"/>
                  </a:srgbClr>
                </a:solidFill>
              </a:rPr>
              <a:pPr/>
              <a:t>14.02.2023</a:t>
            </a:fld>
            <a:endParaRPr lang="cs-CZ">
              <a:solidFill>
                <a:srgbClr val="000000">
                  <a:tint val="75000"/>
                </a:srgbClr>
              </a:solidFill>
            </a:endParaRPr>
          </a:p>
        </p:txBody>
      </p:sp>
      <p:sp>
        <p:nvSpPr>
          <p:cNvPr id="3" name="Zástupný symbol pro zápatí 2">
            <a:extLst>
              <a:ext uri="{FF2B5EF4-FFF2-40B4-BE49-F238E27FC236}">
                <a16:creationId xmlns:a16="http://schemas.microsoft.com/office/drawing/2014/main" id="{ED221D91-ABB4-EE45-8816-6F48DA539076}"/>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5" name="Zástupný symbol pro číslo snímku 5">
            <a:extLst>
              <a:ext uri="{FF2B5EF4-FFF2-40B4-BE49-F238E27FC236}">
                <a16:creationId xmlns:a16="http://schemas.microsoft.com/office/drawing/2014/main" id="{E00ABDB3-A6E7-2241-A147-34B7B9CC8673}"/>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90060272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D473CC6-1246-B749-864B-7653371D84C8}"/>
              </a:ext>
            </a:extLst>
          </p:cNvPr>
          <p:cNvSpPr>
            <a:spLocks noGrp="1"/>
          </p:cNvSpPr>
          <p:nvPr>
            <p:ph type="title"/>
          </p:nvPr>
        </p:nvSpPr>
        <p:spPr>
          <a:xfrm>
            <a:off x="648000" y="457200"/>
            <a:ext cx="3932237" cy="1600200"/>
          </a:xfrm>
        </p:spPr>
        <p:txBody>
          <a:bodyPr anchor="b"/>
          <a:lstStyle>
            <a:lvl1pPr>
              <a:defRPr sz="3200"/>
            </a:lvl1pPr>
          </a:lstStyle>
          <a:p>
            <a:r>
              <a:rPr lang="cs-CZ"/>
              <a:t>Kliknutím lze upravit styl.</a:t>
            </a:r>
          </a:p>
        </p:txBody>
      </p:sp>
      <p:sp>
        <p:nvSpPr>
          <p:cNvPr id="3" name="Zástupný obsah 2">
            <a:extLst>
              <a:ext uri="{FF2B5EF4-FFF2-40B4-BE49-F238E27FC236}">
                <a16:creationId xmlns:a16="http://schemas.microsoft.com/office/drawing/2014/main" id="{12F27222-7D78-A645-B057-50E239526D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text 3">
            <a:extLst>
              <a:ext uri="{FF2B5EF4-FFF2-40B4-BE49-F238E27FC236}">
                <a16:creationId xmlns:a16="http://schemas.microsoft.com/office/drawing/2014/main" id="{A0061CF6-61BA-4B45-825E-276289E1AE2F}"/>
              </a:ext>
            </a:extLst>
          </p:cNvPr>
          <p:cNvSpPr>
            <a:spLocks noGrp="1"/>
          </p:cNvSpPr>
          <p:nvPr>
            <p:ph type="body" sz="half" idx="2"/>
          </p:nvPr>
        </p:nvSpPr>
        <p:spPr>
          <a:xfrm>
            <a:off x="648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55A2D11B-E227-0544-A9DB-0F59E3DDFF8C}"/>
              </a:ext>
            </a:extLst>
          </p:cNvPr>
          <p:cNvSpPr>
            <a:spLocks noGrp="1"/>
          </p:cNvSpPr>
          <p:nvPr>
            <p:ph type="dt" sz="half" idx="10"/>
          </p:nvPr>
        </p:nvSpPr>
        <p:spPr>
          <a:xfrm>
            <a:off x="648000" y="6356350"/>
            <a:ext cx="2743200" cy="365125"/>
          </a:xfrm>
          <a:prstGeom prst="rect">
            <a:avLst/>
          </a:prstGeom>
        </p:spPr>
        <p:txBody>
          <a:bodyPr/>
          <a:lstStyle/>
          <a:p>
            <a:fld id="{50B5FD3E-B57D-354C-B782-2DF547263C92}"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zápatí 5">
            <a:extLst>
              <a:ext uri="{FF2B5EF4-FFF2-40B4-BE49-F238E27FC236}">
                <a16:creationId xmlns:a16="http://schemas.microsoft.com/office/drawing/2014/main" id="{F1F7CB9F-B0C7-0643-BA79-CFF6160CFB96}"/>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C0037CCB-F8FB-8A48-AD92-9870449230DB}"/>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6769583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75D93D03-C38C-7B4B-A843-8956A319A505}"/>
              </a:ext>
            </a:extLst>
          </p:cNvPr>
          <p:cNvSpPr>
            <a:spLocks noGrp="1"/>
          </p:cNvSpPr>
          <p:nvPr>
            <p:ph type="title"/>
          </p:nvPr>
        </p:nvSpPr>
        <p:spPr>
          <a:xfrm>
            <a:off x="648000" y="457200"/>
            <a:ext cx="3932237"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id="{41068AC1-89CD-374D-A090-6A825571F5D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text 3">
            <a:extLst>
              <a:ext uri="{FF2B5EF4-FFF2-40B4-BE49-F238E27FC236}">
                <a16:creationId xmlns:a16="http://schemas.microsoft.com/office/drawing/2014/main" id="{EC3E93CE-6D1A-0540-A84D-B248B3500204}"/>
              </a:ext>
            </a:extLst>
          </p:cNvPr>
          <p:cNvSpPr>
            <a:spLocks noGrp="1"/>
          </p:cNvSpPr>
          <p:nvPr>
            <p:ph type="body" sz="half" idx="2"/>
          </p:nvPr>
        </p:nvSpPr>
        <p:spPr>
          <a:xfrm>
            <a:off x="648000"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Po kliknutí můžete upravovat styly textu v předloze.</a:t>
            </a:r>
          </a:p>
        </p:txBody>
      </p:sp>
      <p:sp>
        <p:nvSpPr>
          <p:cNvPr id="5" name="Zástupný symbol pro datum 4">
            <a:extLst>
              <a:ext uri="{FF2B5EF4-FFF2-40B4-BE49-F238E27FC236}">
                <a16:creationId xmlns:a16="http://schemas.microsoft.com/office/drawing/2014/main" id="{E48CB789-C2AA-E14C-9919-1D26B4C00CDB}"/>
              </a:ext>
            </a:extLst>
          </p:cNvPr>
          <p:cNvSpPr>
            <a:spLocks noGrp="1"/>
          </p:cNvSpPr>
          <p:nvPr>
            <p:ph type="dt" sz="half" idx="10"/>
          </p:nvPr>
        </p:nvSpPr>
        <p:spPr>
          <a:xfrm>
            <a:off x="648000" y="6356350"/>
            <a:ext cx="2743200" cy="365125"/>
          </a:xfrm>
          <a:prstGeom prst="rect">
            <a:avLst/>
          </a:prstGeom>
        </p:spPr>
        <p:txBody>
          <a:bodyPr/>
          <a:lstStyle/>
          <a:p>
            <a:fld id="{C5E13988-DBCB-D744-A4E7-B79542CFFA41}"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zápatí 5">
            <a:extLst>
              <a:ext uri="{FF2B5EF4-FFF2-40B4-BE49-F238E27FC236}">
                <a16:creationId xmlns:a16="http://schemas.microsoft.com/office/drawing/2014/main" id="{83723E0C-A692-AA4D-A4CA-619D6B13490B}"/>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8" name="Zástupný symbol pro číslo snímku 5">
            <a:extLst>
              <a:ext uri="{FF2B5EF4-FFF2-40B4-BE49-F238E27FC236}">
                <a16:creationId xmlns:a16="http://schemas.microsoft.com/office/drawing/2014/main" id="{4EC20064-E107-294C-A7E1-9046C285DAA2}"/>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41033637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E3BD7EE-2445-A949-8828-586BCF9F2C43}"/>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id="{2A56447F-6070-B14D-A12B-36EBE5386784}"/>
              </a:ext>
            </a:extLst>
          </p:cNvPr>
          <p:cNvSpPr>
            <a:spLocks noGrp="1"/>
          </p:cNvSpPr>
          <p:nvPr>
            <p:ph type="body" orient="vert" idx="1"/>
          </p:nvPr>
        </p:nvSpPr>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9407008-C721-A84E-9626-E40308415FE0}"/>
              </a:ext>
            </a:extLst>
          </p:cNvPr>
          <p:cNvSpPr>
            <a:spLocks noGrp="1"/>
          </p:cNvSpPr>
          <p:nvPr>
            <p:ph type="dt" sz="half" idx="10"/>
          </p:nvPr>
        </p:nvSpPr>
        <p:spPr>
          <a:xfrm>
            <a:off x="648000" y="6356350"/>
            <a:ext cx="2743200" cy="365125"/>
          </a:xfrm>
          <a:prstGeom prst="rect">
            <a:avLst/>
          </a:prstGeom>
        </p:spPr>
        <p:txBody>
          <a:bodyPr/>
          <a:lstStyle/>
          <a:p>
            <a:fld id="{04C96FD7-A432-4746-854C-0B74EBBD8F67}" type="datetime1">
              <a:rPr lang="cs-CZ" smtClean="0">
                <a:solidFill>
                  <a:srgbClr val="000000">
                    <a:tint val="75000"/>
                  </a:srgbClr>
                </a:solidFill>
              </a:rPr>
              <a:pPr/>
              <a:t>14.02.2023</a:t>
            </a:fld>
            <a:endParaRPr lang="cs-CZ">
              <a:solidFill>
                <a:srgbClr val="000000">
                  <a:tint val="75000"/>
                </a:srgbClr>
              </a:solidFill>
            </a:endParaRPr>
          </a:p>
        </p:txBody>
      </p:sp>
      <p:sp>
        <p:nvSpPr>
          <p:cNvPr id="5" name="Zástupný symbol pro zápatí 4">
            <a:extLst>
              <a:ext uri="{FF2B5EF4-FFF2-40B4-BE49-F238E27FC236}">
                <a16:creationId xmlns:a16="http://schemas.microsoft.com/office/drawing/2014/main" id="{9D8E526A-B29E-604A-8486-869B348B3283}"/>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5F6A71B3-D04E-6249-9E9C-8BA23925D693}"/>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32926152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id="{2C6038F3-F8CD-474E-B20F-F83DBB70C228}"/>
              </a:ext>
            </a:extLst>
          </p:cNvPr>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id="{4571C673-4974-6B47-A2C0-5D72D00607A0}"/>
              </a:ext>
            </a:extLst>
          </p:cNvPr>
          <p:cNvSpPr>
            <a:spLocks noGrp="1"/>
          </p:cNvSpPr>
          <p:nvPr>
            <p:ph type="body" orient="vert" idx="1"/>
          </p:nvPr>
        </p:nvSpPr>
        <p:spPr>
          <a:xfrm>
            <a:off x="648000" y="365125"/>
            <a:ext cx="7734300" cy="5811838"/>
          </a:xfrm>
        </p:spPr>
        <p:txBody>
          <a:bodyPr vert="eaVert"/>
          <a:lstStyle/>
          <a:p>
            <a:pPr lvl="0"/>
            <a:r>
              <a:rPr lang="cs-CZ"/>
              <a:t>Po kliknutí můžete upravovat styly textu v předloze.</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id="{3BA565C9-025B-4949-9695-982F17AFEAAB}"/>
              </a:ext>
            </a:extLst>
          </p:cNvPr>
          <p:cNvSpPr>
            <a:spLocks noGrp="1"/>
          </p:cNvSpPr>
          <p:nvPr>
            <p:ph type="dt" sz="half" idx="10"/>
          </p:nvPr>
        </p:nvSpPr>
        <p:spPr>
          <a:xfrm>
            <a:off x="648000" y="6356350"/>
            <a:ext cx="2743200" cy="365125"/>
          </a:xfrm>
          <a:prstGeom prst="rect">
            <a:avLst/>
          </a:prstGeom>
        </p:spPr>
        <p:txBody>
          <a:bodyPr/>
          <a:lstStyle/>
          <a:p>
            <a:fld id="{2FF3627A-21FC-434E-BF44-B9A9C5264816}" type="datetime1">
              <a:rPr lang="cs-CZ" smtClean="0">
                <a:solidFill>
                  <a:srgbClr val="000000">
                    <a:tint val="75000"/>
                  </a:srgbClr>
                </a:solidFill>
              </a:rPr>
              <a:pPr/>
              <a:t>14.02.2023</a:t>
            </a:fld>
            <a:endParaRPr lang="cs-CZ" dirty="0">
              <a:solidFill>
                <a:srgbClr val="000000">
                  <a:tint val="75000"/>
                </a:srgbClr>
              </a:solidFill>
            </a:endParaRPr>
          </a:p>
        </p:txBody>
      </p:sp>
      <p:sp>
        <p:nvSpPr>
          <p:cNvPr id="5" name="Zástupný symbol pro zápatí 4">
            <a:extLst>
              <a:ext uri="{FF2B5EF4-FFF2-40B4-BE49-F238E27FC236}">
                <a16:creationId xmlns:a16="http://schemas.microsoft.com/office/drawing/2014/main" id="{CD86DAFA-678B-F441-BC77-761335F355E4}"/>
              </a:ext>
            </a:extLst>
          </p:cNvPr>
          <p:cNvSpPr>
            <a:spLocks noGrp="1"/>
          </p:cNvSpPr>
          <p:nvPr>
            <p:ph type="ftr" sz="quarter" idx="11"/>
          </p:nvPr>
        </p:nvSpPr>
        <p:spPr>
          <a:xfrm>
            <a:off x="4038600" y="6356350"/>
            <a:ext cx="4114800" cy="365125"/>
          </a:xfrm>
          <a:prstGeom prst="rect">
            <a:avLst/>
          </a:prstGeom>
        </p:spPr>
        <p:txBody>
          <a:bodyPr/>
          <a:lstStyle/>
          <a:p>
            <a:r>
              <a:rPr lang="cs-CZ">
                <a:solidFill>
                  <a:srgbClr val="000000">
                    <a:tint val="75000"/>
                  </a:srgbClr>
                </a:solidFill>
              </a:rPr>
              <a:t>HZS ČR</a:t>
            </a:r>
          </a:p>
        </p:txBody>
      </p:sp>
      <p:sp>
        <p:nvSpPr>
          <p:cNvPr id="7" name="Zástupný symbol pro číslo snímku 5">
            <a:extLst>
              <a:ext uri="{FF2B5EF4-FFF2-40B4-BE49-F238E27FC236}">
                <a16:creationId xmlns:a16="http://schemas.microsoft.com/office/drawing/2014/main" id="{E8D9D307-D5C4-7C40-95F9-10C32503581C}"/>
              </a:ext>
            </a:extLst>
          </p:cNvPr>
          <p:cNvSpPr>
            <a:spLocks noGrp="1"/>
          </p:cNvSpPr>
          <p:nvPr>
            <p:ph type="sldNum" sz="quarter" idx="12"/>
          </p:nvPr>
        </p:nvSpPr>
        <p:spPr>
          <a:xfrm>
            <a:off x="9074426" y="6356350"/>
            <a:ext cx="2743200" cy="365125"/>
          </a:xfrm>
          <a:prstGeom prst="rect">
            <a:avLst/>
          </a:prstGeom>
        </p:spPr>
        <p:txBody>
          <a:bodyPr/>
          <a:lstStyle>
            <a:lvl1pPr>
              <a:defRPr/>
            </a:lvl1pPr>
          </a:lstStyle>
          <a:p>
            <a:fld id="{1FA14374-F7BD-5147-A9F8-795273F94230}" type="slidenum">
              <a:rPr lang="cs-CZ" smtClean="0">
                <a:solidFill>
                  <a:srgbClr val="000000">
                    <a:tint val="75000"/>
                  </a:srgbClr>
                </a:solidFill>
              </a:rPr>
              <a:pPr/>
              <a:t>‹#›</a:t>
            </a:fld>
            <a:endParaRPr lang="cs-CZ" dirty="0">
              <a:solidFill>
                <a:srgbClr val="000000">
                  <a:tint val="75000"/>
                </a:srgbClr>
              </a:solidFill>
            </a:endParaRPr>
          </a:p>
        </p:txBody>
      </p:sp>
    </p:spTree>
    <p:extLst>
      <p:ext uri="{BB962C8B-B14F-4D97-AF65-F5344CB8AC3E}">
        <p14:creationId xmlns:p14="http://schemas.microsoft.com/office/powerpoint/2010/main" val="150183182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0113072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89556006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384653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90452941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4711257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17570717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52670926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08038870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7597588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288906847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640229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1524000" y="1122363"/>
            <a:ext cx="9144000" cy="2387600"/>
          </a:xfrm>
        </p:spPr>
        <p:txBody>
          <a:bodyPr anchor="b"/>
          <a:lstStyle>
            <a:lvl1pPr algn="ctr">
              <a:defRPr sz="6000"/>
            </a:lvl1pPr>
          </a:lstStyle>
          <a:p>
            <a:r>
              <a:rPr lang="cs-CZ"/>
              <a:t>Kliknutím lze upravit styl.</a:t>
            </a:r>
          </a:p>
        </p:txBody>
      </p:sp>
      <p:sp>
        <p:nvSpPr>
          <p:cNvPr id="3" name="Podnadpis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lze upravit styl předlohy.</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3065005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idx="1"/>
          </p:nvPr>
        </p:nvSpPr>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4482245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831850" y="1709738"/>
            <a:ext cx="10515600" cy="2852737"/>
          </a:xfrm>
        </p:spPr>
        <p:txBody>
          <a:bodyPr anchor="b"/>
          <a:lstStyle>
            <a:lvl1pPr>
              <a:defRPr sz="6000"/>
            </a:lvl1pPr>
          </a:lstStyle>
          <a:p>
            <a:r>
              <a:rPr lang="cs-CZ"/>
              <a:t>Kliknutím lze upravit styl.</a:t>
            </a:r>
          </a:p>
        </p:txBody>
      </p:sp>
      <p:sp>
        <p:nvSpPr>
          <p:cNvPr id="3" name="Zástupný symbol pro text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Kliknutím lze upravit styly předlohy textu.</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23018268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obsah 2"/>
          <p:cNvSpPr>
            <a:spLocks noGrp="1"/>
          </p:cNvSpPr>
          <p:nvPr>
            <p:ph sz="half" idx="1"/>
          </p:nvPr>
        </p:nvSpPr>
        <p:spPr>
          <a:xfrm>
            <a:off x="838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p:cNvSpPr>
            <a:spLocks noGrp="1"/>
          </p:cNvSpPr>
          <p:nvPr>
            <p:ph sz="half" idx="2"/>
          </p:nvPr>
        </p:nvSpPr>
        <p:spPr>
          <a:xfrm>
            <a:off x="6172200" y="1825625"/>
            <a:ext cx="5181600" cy="435133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14991834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839788" y="365125"/>
            <a:ext cx="10515600" cy="1325563"/>
          </a:xfrm>
        </p:spPr>
        <p:txBody>
          <a:bodyPr/>
          <a:lstStyle/>
          <a:p>
            <a:r>
              <a:rPr lang="cs-CZ"/>
              <a:t>Kliknutím lze upravit styl.</a:t>
            </a:r>
          </a:p>
        </p:txBody>
      </p:sp>
      <p:sp>
        <p:nvSpPr>
          <p:cNvPr id="3" name="Zástupný symbol pro text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4" name="Zástupný symbol pro obsah 3"/>
          <p:cNvSpPr>
            <a:spLocks noGrp="1"/>
          </p:cNvSpPr>
          <p:nvPr>
            <p:ph sz="half" idx="2"/>
          </p:nvPr>
        </p:nvSpPr>
        <p:spPr>
          <a:xfrm>
            <a:off x="839788" y="2505075"/>
            <a:ext cx="5157787"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Kliknutím lze upravit styly předlohy textu.</a:t>
            </a:r>
          </a:p>
        </p:txBody>
      </p:sp>
      <p:sp>
        <p:nvSpPr>
          <p:cNvPr id="6" name="Zástupný symbol pro obsah 5"/>
          <p:cNvSpPr>
            <a:spLocks noGrp="1"/>
          </p:cNvSpPr>
          <p:nvPr>
            <p:ph sz="quarter" idx="4"/>
          </p:nvPr>
        </p:nvSpPr>
        <p:spPr>
          <a:xfrm>
            <a:off x="6172200" y="2505075"/>
            <a:ext cx="5183188" cy="3684588"/>
          </a:xfrm>
        </p:spPr>
        <p:txBody>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8" name="Zástupný symbol pro zápatí 7"/>
          <p:cNvSpPr>
            <a:spLocks noGrp="1"/>
          </p:cNvSpPr>
          <p:nvPr>
            <p:ph type="ftr" sz="quarter" idx="11"/>
          </p:nvPr>
        </p:nvSpPr>
        <p:spPr/>
        <p:txBody>
          <a:bodyPr/>
          <a:lstStyle/>
          <a:p>
            <a:endParaRPr lang="cs-CZ">
              <a:solidFill>
                <a:prstClr val="black">
                  <a:tint val="75000"/>
                </a:prstClr>
              </a:solidFill>
            </a:endParaRPr>
          </a:p>
        </p:txBody>
      </p:sp>
      <p:sp>
        <p:nvSpPr>
          <p:cNvPr id="9" name="Zástupný symbol pro číslo snímku 8"/>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81432587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datum 2"/>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4" name="Zástupný symbol pro zápatí 3"/>
          <p:cNvSpPr>
            <a:spLocks noGrp="1"/>
          </p:cNvSpPr>
          <p:nvPr>
            <p:ph type="ftr" sz="quarter" idx="11"/>
          </p:nvPr>
        </p:nvSpPr>
        <p:spPr/>
        <p:txBody>
          <a:bodyPr/>
          <a:lstStyle/>
          <a:p>
            <a:endParaRPr lang="cs-CZ">
              <a:solidFill>
                <a:prstClr val="black">
                  <a:tint val="75000"/>
                </a:prstClr>
              </a:solidFill>
            </a:endParaRPr>
          </a:p>
        </p:txBody>
      </p:sp>
      <p:sp>
        <p:nvSpPr>
          <p:cNvPr id="5" name="Zástupný symbol pro číslo snímku 4"/>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16474532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3" name="Zástupný symbol pro zápatí 2"/>
          <p:cNvSpPr>
            <a:spLocks noGrp="1"/>
          </p:cNvSpPr>
          <p:nvPr>
            <p:ph type="ftr" sz="quarter" idx="11"/>
          </p:nvPr>
        </p:nvSpPr>
        <p:spPr/>
        <p:txBody>
          <a:bodyPr/>
          <a:lstStyle/>
          <a:p>
            <a:endParaRPr lang="cs-CZ">
              <a:solidFill>
                <a:prstClr val="black">
                  <a:tint val="75000"/>
                </a:prstClr>
              </a:solidFill>
            </a:endParaRPr>
          </a:p>
        </p:txBody>
      </p:sp>
      <p:sp>
        <p:nvSpPr>
          <p:cNvPr id="4" name="Zástupný symbol pro číslo snímku 3"/>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410283513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sah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6957394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839788" y="457200"/>
            <a:ext cx="3932237" cy="1600200"/>
          </a:xfrm>
        </p:spPr>
        <p:txBody>
          <a:bodyPr anchor="b"/>
          <a:lstStyle>
            <a:lvl1pPr>
              <a:defRPr sz="3200"/>
            </a:lvl1pPr>
          </a:lstStyle>
          <a:p>
            <a:r>
              <a:rPr lang="cs-CZ"/>
              <a:t>Kliknutím lze upravit styl.</a:t>
            </a:r>
          </a:p>
        </p:txBody>
      </p:sp>
      <p:sp>
        <p:nvSpPr>
          <p:cNvPr id="3" name="Zástupný symbol pro obrázek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Kliknutím lze upravit styly předlohy textu.</a:t>
            </a:r>
          </a:p>
        </p:txBody>
      </p:sp>
      <p:sp>
        <p:nvSpPr>
          <p:cNvPr id="5" name="Zástupný symbol pro datum 4"/>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6" name="Zástupný symbol pro zápatí 5"/>
          <p:cNvSpPr>
            <a:spLocks noGrp="1"/>
          </p:cNvSpPr>
          <p:nvPr>
            <p:ph type="ftr" sz="quarter" idx="11"/>
          </p:nvPr>
        </p:nvSpPr>
        <p:spPr/>
        <p:txBody>
          <a:bodyPr/>
          <a:lstStyle/>
          <a:p>
            <a:endParaRPr lang="cs-CZ">
              <a:solidFill>
                <a:prstClr val="black">
                  <a:tint val="75000"/>
                </a:prstClr>
              </a:solidFill>
            </a:endParaRPr>
          </a:p>
        </p:txBody>
      </p:sp>
      <p:sp>
        <p:nvSpPr>
          <p:cNvPr id="7" name="Zástupný symbol pro číslo snímku 6"/>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1595141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a:t>Kliknutím lze upravit styl.</a:t>
            </a:r>
          </a:p>
        </p:txBody>
      </p:sp>
      <p:sp>
        <p:nvSpPr>
          <p:cNvPr id="3" name="Zástupný symbol pro svislý text 2"/>
          <p:cNvSpPr>
            <a:spLocks noGrp="1"/>
          </p:cNvSpPr>
          <p:nvPr>
            <p:ph type="body" orient="vert" idx="1"/>
          </p:nvPr>
        </p:nvSpPr>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06812938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8724900" y="365125"/>
            <a:ext cx="2628900" cy="5811838"/>
          </a:xfrm>
        </p:spPr>
        <p:txBody>
          <a:bodyPr vert="eaVert"/>
          <a:lstStyle/>
          <a:p>
            <a:r>
              <a:rPr lang="cs-CZ"/>
              <a:t>Kliknutím lze upravit styl.</a:t>
            </a:r>
          </a:p>
        </p:txBody>
      </p:sp>
      <p:sp>
        <p:nvSpPr>
          <p:cNvPr id="3" name="Zástupný symbol pro svislý text 2"/>
          <p:cNvSpPr>
            <a:spLocks noGrp="1"/>
          </p:cNvSpPr>
          <p:nvPr>
            <p:ph type="body" orient="vert" idx="1"/>
          </p:nvPr>
        </p:nvSpPr>
        <p:spPr>
          <a:xfrm>
            <a:off x="838200" y="365125"/>
            <a:ext cx="7734300" cy="5811838"/>
          </a:xfrm>
        </p:spPr>
        <p:txBody>
          <a:bodyPr vert="eaVert"/>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10"/>
          </p:nvPr>
        </p:nvSpPr>
        <p:spPr/>
        <p:txBody>
          <a:body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11"/>
          </p:nvPr>
        </p:nvSpPr>
        <p:spPr/>
        <p:txBody>
          <a:bodyPr/>
          <a:lstStyle/>
          <a:p>
            <a:endParaRPr lang="cs-CZ">
              <a:solidFill>
                <a:prstClr val="black">
                  <a:tint val="75000"/>
                </a:prstClr>
              </a:solidFill>
            </a:endParaRPr>
          </a:p>
        </p:txBody>
      </p:sp>
      <p:sp>
        <p:nvSpPr>
          <p:cNvPr id="6" name="Zástupný symbol pro číslo snímku 5"/>
          <p:cNvSpPr>
            <a:spLocks noGrp="1"/>
          </p:cNvSpPr>
          <p:nvPr>
            <p:ph type="sldNum" sz="quarter" idx="12"/>
          </p:nvPr>
        </p:nvSpPr>
        <p:spPr/>
        <p:txBody>
          <a:body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74606467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057400"/>
            <a:ext cx="10515600" cy="4119563"/>
          </a:xfrm>
        </p:spPr>
        <p:txBody>
          <a:bodyPr/>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endParaRPr lang="en-US" dirty="0"/>
          </a:p>
        </p:txBody>
      </p:sp>
      <p:sp>
        <p:nvSpPr>
          <p:cNvPr id="4" name="Date Placeholder 3"/>
          <p:cNvSpPr>
            <a:spLocks noGrp="1"/>
          </p:cNvSpPr>
          <p:nvPr>
            <p:ph type="dt" sz="half" idx="10"/>
          </p:nvPr>
        </p:nvSpPr>
        <p:spPr/>
        <p:txBody>
          <a:bodyPr/>
          <a:lstStyle/>
          <a:p>
            <a:fld id="{1844C0CB-7924-493B-A89A-E6841862BF1A}" type="datetimeFigureOut">
              <a:rPr lang="de-AT" smtClean="0">
                <a:solidFill>
                  <a:prstClr val="black">
                    <a:tint val="75000"/>
                  </a:prstClr>
                </a:solidFill>
              </a:rPr>
              <a:pPr/>
              <a:t>14.02.2023</a:t>
            </a:fld>
            <a:endParaRPr lang="de-AT">
              <a:solidFill>
                <a:prstClr val="black">
                  <a:tint val="75000"/>
                </a:prstClr>
              </a:solidFill>
            </a:endParaRPr>
          </a:p>
        </p:txBody>
      </p:sp>
      <p:sp>
        <p:nvSpPr>
          <p:cNvPr id="5" name="Footer Placeholder 4"/>
          <p:cNvSpPr>
            <a:spLocks noGrp="1"/>
          </p:cNvSpPr>
          <p:nvPr>
            <p:ph type="ftr" sz="quarter" idx="11"/>
          </p:nvPr>
        </p:nvSpPr>
        <p:spPr/>
        <p:txBody>
          <a:bodyPr/>
          <a:lstStyle/>
          <a:p>
            <a:endParaRPr lang="de-AT">
              <a:solidFill>
                <a:prstClr val="black">
                  <a:tint val="75000"/>
                </a:prstClr>
              </a:solidFill>
            </a:endParaRPr>
          </a:p>
        </p:txBody>
      </p:sp>
      <p:sp>
        <p:nvSpPr>
          <p:cNvPr id="6" name="Slide Number Placeholder 5"/>
          <p:cNvSpPr>
            <a:spLocks noGrp="1"/>
          </p:cNvSpPr>
          <p:nvPr>
            <p:ph type="sldNum" sz="quarter" idx="12"/>
          </p:nvPr>
        </p:nvSpPr>
        <p:spPr/>
        <p:txBody>
          <a:bodyPr/>
          <a:lstStyle/>
          <a:p>
            <a:fld id="{8AA15673-34D6-4462-ACCD-1E85D63D4BD9}" type="slidenum">
              <a:rPr lang="de-AT" smtClean="0">
                <a:solidFill>
                  <a:prstClr val="black">
                    <a:tint val="75000"/>
                  </a:prstClr>
                </a:solidFill>
              </a:rPr>
              <a:pPr/>
              <a:t>‹#›</a:t>
            </a:fld>
            <a:endParaRPr lang="de-AT">
              <a:solidFill>
                <a:prstClr val="black">
                  <a:tint val="75000"/>
                </a:prstClr>
              </a:solidFill>
            </a:endParaRPr>
          </a:p>
        </p:txBody>
      </p:sp>
    </p:spTree>
    <p:extLst>
      <p:ext uri="{BB962C8B-B14F-4D97-AF65-F5344CB8AC3E}">
        <p14:creationId xmlns:p14="http://schemas.microsoft.com/office/powerpoint/2010/main" val="15357991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2918A9-90D3-445D-949B-F43A3F0D3932}" type="datetime1">
              <a:rPr lang="cs-CZ" smtClean="0"/>
              <a:t>14.02.2023</a:t>
            </a:fld>
            <a:endParaRPr lang="cs-CZ"/>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12385E-5E50-4197-ABE2-8FF55A4A0A5D}" type="slidenum">
              <a:rPr lang="cs-CZ" smtClean="0"/>
              <a:t>‹#›</a:t>
            </a:fld>
            <a:endParaRPr lang="cs-CZ"/>
          </a:p>
        </p:txBody>
      </p:sp>
    </p:spTree>
    <p:extLst>
      <p:ext uri="{BB962C8B-B14F-4D97-AF65-F5344CB8AC3E}">
        <p14:creationId xmlns:p14="http://schemas.microsoft.com/office/powerpoint/2010/main" val="39192621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id="{7BDE18C3-C62E-E746-BEFE-C2078C2640D1}"/>
              </a:ext>
            </a:extLst>
          </p:cNvPr>
          <p:cNvSpPr>
            <a:spLocks noGrp="1"/>
          </p:cNvSpPr>
          <p:nvPr>
            <p:ph type="title"/>
          </p:nvPr>
        </p:nvSpPr>
        <p:spPr>
          <a:xfrm>
            <a:off x="648000" y="365125"/>
            <a:ext cx="10515600" cy="1325563"/>
          </a:xfrm>
          <a:prstGeom prst="rect">
            <a:avLst/>
          </a:prstGeom>
        </p:spPr>
        <p:txBody>
          <a:bodyPr vert="horz" lIns="91440" tIns="45720" rIns="91440" bIns="45720" rtlCol="0" anchor="ctr">
            <a:normAutofit/>
          </a:bodyPr>
          <a:lstStyle/>
          <a:p>
            <a:r>
              <a:rPr lang="cs-CZ" dirty="0"/>
              <a:t>Kliknutím lze upravit styl.</a:t>
            </a:r>
          </a:p>
        </p:txBody>
      </p:sp>
      <p:sp>
        <p:nvSpPr>
          <p:cNvPr id="3" name="Zástupný text 2">
            <a:extLst>
              <a:ext uri="{FF2B5EF4-FFF2-40B4-BE49-F238E27FC236}">
                <a16:creationId xmlns:a16="http://schemas.microsoft.com/office/drawing/2014/main" id="{72862522-D00E-0C4B-AB86-D3F1802930DB}"/>
              </a:ext>
            </a:extLst>
          </p:cNvPr>
          <p:cNvSpPr>
            <a:spLocks noGrp="1"/>
          </p:cNvSpPr>
          <p:nvPr>
            <p:ph type="body" idx="1"/>
          </p:nvPr>
        </p:nvSpPr>
        <p:spPr>
          <a:xfrm>
            <a:off x="648000" y="1825625"/>
            <a:ext cx="10515600" cy="4351338"/>
          </a:xfrm>
          <a:prstGeom prst="rect">
            <a:avLst/>
          </a:prstGeom>
        </p:spPr>
        <p:txBody>
          <a:bodyPr vert="horz" lIns="91440" tIns="45720" rIns="91440" bIns="45720" rtlCol="0">
            <a:normAutofit/>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datum 3">
            <a:extLst>
              <a:ext uri="{FF2B5EF4-FFF2-40B4-BE49-F238E27FC236}">
                <a16:creationId xmlns:a16="http://schemas.microsoft.com/office/drawing/2014/main" id="{1AD9AB39-B66C-D34D-A457-BC0221FC2104}"/>
              </a:ext>
            </a:extLst>
          </p:cNvPr>
          <p:cNvSpPr>
            <a:spLocks noGrp="1"/>
          </p:cNvSpPr>
          <p:nvPr>
            <p:ph type="dt" sz="half" idx="2"/>
          </p:nvPr>
        </p:nvSpPr>
        <p:spPr>
          <a:xfrm>
            <a:off x="6480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9B356B-2686-4E4B-9D67-E15ED1BF0E7C}" type="datetime1">
              <a:rPr lang="cs-CZ" smtClean="0">
                <a:solidFill>
                  <a:srgbClr val="000000">
                    <a:tint val="75000"/>
                  </a:srgbClr>
                </a:solidFill>
              </a:rPr>
              <a:pPr/>
              <a:t>14.02.2023</a:t>
            </a:fld>
            <a:endParaRPr lang="cs-CZ">
              <a:solidFill>
                <a:srgbClr val="000000">
                  <a:tint val="75000"/>
                </a:srgbClr>
              </a:solidFill>
            </a:endParaRPr>
          </a:p>
        </p:txBody>
      </p:sp>
      <p:sp>
        <p:nvSpPr>
          <p:cNvPr id="6" name="Zástupný symbol pro číslo snímku 5">
            <a:extLst>
              <a:ext uri="{FF2B5EF4-FFF2-40B4-BE49-F238E27FC236}">
                <a16:creationId xmlns:a16="http://schemas.microsoft.com/office/drawing/2014/main" id="{C4CC47C4-E520-544B-9452-37F6FF611C40}"/>
              </a:ext>
            </a:extLst>
          </p:cNvPr>
          <p:cNvSpPr>
            <a:spLocks noGrp="1"/>
          </p:cNvSpPr>
          <p:nvPr>
            <p:ph type="sldNum" sz="quarter" idx="4"/>
          </p:nvPr>
        </p:nvSpPr>
        <p:spPr>
          <a:xfrm>
            <a:off x="9074426"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8B6516-3674-DE4E-8561-51C7C0DA48A4}" type="slidenum">
              <a:rPr lang="cs-CZ" smtClean="0">
                <a:solidFill>
                  <a:srgbClr val="000000">
                    <a:tint val="75000"/>
                  </a:srgbClr>
                </a:solidFill>
              </a:rPr>
              <a:pPr/>
              <a:t>‹#›</a:t>
            </a:fld>
            <a:endParaRPr lang="cs-CZ" dirty="0">
              <a:solidFill>
                <a:srgbClr val="000000">
                  <a:tint val="75000"/>
                </a:srgbClr>
              </a:solidFill>
            </a:endParaRPr>
          </a:p>
        </p:txBody>
      </p:sp>
      <p:sp>
        <p:nvSpPr>
          <p:cNvPr id="15" name="Zástupný symbol pro zápatí 14">
            <a:extLst>
              <a:ext uri="{FF2B5EF4-FFF2-40B4-BE49-F238E27FC236}">
                <a16:creationId xmlns:a16="http://schemas.microsoft.com/office/drawing/2014/main" id="{7F832A9E-3B6C-874C-84F2-A415A0CADC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cs-CZ" dirty="0">
                <a:solidFill>
                  <a:srgbClr val="000000">
                    <a:tint val="75000"/>
                  </a:srgbClr>
                </a:solidFill>
              </a:rPr>
              <a:t>HZS ČR</a:t>
            </a:r>
          </a:p>
        </p:txBody>
      </p:sp>
    </p:spTree>
    <p:extLst>
      <p:ext uri="{BB962C8B-B14F-4D97-AF65-F5344CB8AC3E}">
        <p14:creationId xmlns:p14="http://schemas.microsoft.com/office/powerpoint/2010/main" val="4059043552"/>
      </p:ext>
    </p:extLst>
  </p:cSld>
  <p:clrMap bg1="lt1" tx1="dk1" bg2="lt2" tx2="dk2" accent1="accent1" accent2="accent2" accent3="accent3" accent4="accent4" accent5="accent5" accent6="accent6" hlink="hlink" folHlink="folHlink"/>
  <p:sldLayoutIdLst>
    <p:sldLayoutId id="2147483773" r:id="rId1"/>
    <p:sldLayoutId id="2147483774" r:id="rId2"/>
    <p:sldLayoutId id="2147483775" r:id="rId3"/>
    <p:sldLayoutId id="2147483776" r:id="rId4"/>
    <p:sldLayoutId id="2147483777" r:id="rId5"/>
    <p:sldLayoutId id="2147483778" r:id="rId6"/>
    <p:sldLayoutId id="2147483779" r:id="rId7"/>
    <p:sldLayoutId id="2147483780" r:id="rId8"/>
    <p:sldLayoutId id="2147483781" r:id="rId9"/>
    <p:sldLayoutId id="2147483782" r:id="rId10"/>
    <p:sldLayoutId id="2147483783"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D8D294F-4F20-4C22-B802-C8E48F419000}"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12385E-5E50-4197-ABE2-8FF55A4A0A5D}"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3507644906"/>
      </p:ext>
    </p:extLst>
  </p:cSld>
  <p:clrMap bg1="lt1" tx1="dk1" bg2="lt2" tx2="dk2" accent1="accent1" accent2="accent2" accent3="accent3" accent4="accent4" accent5="accent5" accent6="accent6" hlink="hlink" folHlink="folHlink"/>
  <p:sldLayoutIdLst>
    <p:sldLayoutId id="2147483810" r:id="rId1"/>
    <p:sldLayoutId id="2147483811" r:id="rId2"/>
    <p:sldLayoutId id="2147483812" r:id="rId3"/>
    <p:sldLayoutId id="2147483813" r:id="rId4"/>
    <p:sldLayoutId id="2147483814" r:id="rId5"/>
    <p:sldLayoutId id="2147483815" r:id="rId6"/>
    <p:sldLayoutId id="2147483816" r:id="rId7"/>
    <p:sldLayoutId id="2147483817" r:id="rId8"/>
    <p:sldLayoutId id="2147483818" r:id="rId9"/>
    <p:sldLayoutId id="2147483819" r:id="rId10"/>
    <p:sldLayoutId id="21474838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cs-CZ"/>
              <a:t>Kliknutím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C07EFC-C1AE-4691-86DB-520A923D282C}" type="datetimeFigureOut">
              <a:rPr lang="cs-CZ" smtClean="0">
                <a:solidFill>
                  <a:prstClr val="black">
                    <a:tint val="75000"/>
                  </a:prstClr>
                </a:solidFill>
              </a:rPr>
              <a:pPr/>
              <a:t>14.02.2023</a:t>
            </a:fld>
            <a:endParaRPr lang="cs-CZ">
              <a:solidFill>
                <a:prstClr val="black">
                  <a:tint val="75000"/>
                </a:prstClr>
              </a:solidFill>
            </a:endParaRPr>
          </a:p>
        </p:txBody>
      </p:sp>
      <p:sp>
        <p:nvSpPr>
          <p:cNvPr id="5" name="Zástupný symbol pro zápatí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solidFill>
                <a:prstClr val="black">
                  <a:tint val="75000"/>
                </a:prstClr>
              </a:solidFill>
            </a:endParaRPr>
          </a:p>
        </p:txBody>
      </p:sp>
      <p:sp>
        <p:nvSpPr>
          <p:cNvPr id="6" name="Zástupný symbol pro číslo snímk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7E0056-1711-469B-A2D9-52FF3BAF6E5C}" type="slidenum">
              <a:rPr lang="cs-CZ" smtClean="0">
                <a:solidFill>
                  <a:prstClr val="black">
                    <a:tint val="75000"/>
                  </a:prstClr>
                </a:solidFill>
              </a:rPr>
              <a:pPr/>
              <a:t>‹#›</a:t>
            </a:fld>
            <a:endParaRPr lang="cs-CZ">
              <a:solidFill>
                <a:prstClr val="black">
                  <a:tint val="75000"/>
                </a:prstClr>
              </a:solidFill>
            </a:endParaRPr>
          </a:p>
        </p:txBody>
      </p:sp>
    </p:spTree>
    <p:extLst>
      <p:ext uri="{BB962C8B-B14F-4D97-AF65-F5344CB8AC3E}">
        <p14:creationId xmlns:p14="http://schemas.microsoft.com/office/powerpoint/2010/main" val="1999421244"/>
      </p:ext>
    </p:extLst>
  </p:cSld>
  <p:clrMap bg1="lt1" tx1="dk1" bg2="lt2" tx2="dk2" accent1="accent1" accent2="accent2" accent3="accent3" accent4="accent4" accent5="accent5" accent6="accent6" hlink="hlink" folHlink="folHlink"/>
  <p:sldLayoutIdLst>
    <p:sldLayoutId id="2147483822" r:id="rId1"/>
    <p:sldLayoutId id="2147483823" r:id="rId2"/>
    <p:sldLayoutId id="2147483824" r:id="rId3"/>
    <p:sldLayoutId id="2147483825" r:id="rId4"/>
    <p:sldLayoutId id="2147483826" r:id="rId5"/>
    <p:sldLayoutId id="2147483827" r:id="rId6"/>
    <p:sldLayoutId id="2147483828" r:id="rId7"/>
    <p:sldLayoutId id="2147483829" r:id="rId8"/>
    <p:sldLayoutId id="2147483830" r:id="rId9"/>
    <p:sldLayoutId id="2147483831" r:id="rId10"/>
    <p:sldLayoutId id="2147483832" r:id="rId11"/>
    <p:sldLayoutId id="214748383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5.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hyperlink" Target="http://www.mozkolam.cz/"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3.xml"/><Relationship Id="rId5" Type="http://schemas.openxmlformats.org/officeDocument/2006/relationships/hyperlink" Target="http://www.euro.cz/" TargetMode="External"/><Relationship Id="rId4" Type="http://schemas.openxmlformats.org/officeDocument/2006/relationships/image" Target="../media/image7.jpg"/></Relationships>
</file>

<file path=ppt/slides/_rels/slide9.xml.rels><?xml version="1.0" encoding="UTF-8" standalone="yes"?>
<Relationships xmlns="http://schemas.openxmlformats.org/package/2006/relationships"><Relationship Id="rId3" Type="http://schemas.openxmlformats.org/officeDocument/2006/relationships/hyperlink" Target="mailto:tomas.adamek@jck.izscr.cz" TargetMode="External"/><Relationship Id="rId2" Type="http://schemas.openxmlformats.org/officeDocument/2006/relationships/notesSlide" Target="../notesSlides/notesSlide9.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bdélník 8"/>
          <p:cNvSpPr/>
          <p:nvPr/>
        </p:nvSpPr>
        <p:spPr>
          <a:xfrm>
            <a:off x="2993721" y="333266"/>
            <a:ext cx="8931059" cy="954107"/>
          </a:xfrm>
          <a:prstGeom prst="rect">
            <a:avLst/>
          </a:prstGeom>
        </p:spPr>
        <p:txBody>
          <a:bodyPr wrap="square">
            <a:spAutoFit/>
          </a:bodyPr>
          <a:lstStyle/>
          <a:p>
            <a:pPr algn="r"/>
            <a:r>
              <a:rPr lang="cs-CZ" sz="2800" b="1" dirty="0">
                <a:solidFill>
                  <a:srgbClr val="002060"/>
                </a:solidFill>
              </a:rPr>
              <a:t>A </a:t>
            </a:r>
            <a:r>
              <a:rPr lang="cs-CZ" sz="2800" b="1" dirty="0" err="1">
                <a:solidFill>
                  <a:srgbClr val="002060"/>
                </a:solidFill>
              </a:rPr>
              <a:t>lecture</a:t>
            </a:r>
            <a:r>
              <a:rPr lang="cs-CZ" sz="2800" b="1" dirty="0">
                <a:solidFill>
                  <a:srgbClr val="002060"/>
                </a:solidFill>
              </a:rPr>
              <a:t> </a:t>
            </a:r>
            <a:r>
              <a:rPr lang="cs-CZ" sz="2800" b="1" dirty="0" err="1">
                <a:solidFill>
                  <a:srgbClr val="002060"/>
                </a:solidFill>
              </a:rPr>
              <a:t>for</a:t>
            </a:r>
            <a:r>
              <a:rPr lang="cs-CZ" sz="2800" b="1" dirty="0">
                <a:solidFill>
                  <a:srgbClr val="002060"/>
                </a:solidFill>
              </a:rPr>
              <a:t> Erasmus+, </a:t>
            </a:r>
            <a:r>
              <a:rPr lang="cs-CZ" sz="2800" b="1" dirty="0" err="1">
                <a:solidFill>
                  <a:srgbClr val="002060"/>
                </a:solidFill>
              </a:rPr>
              <a:t>Healthy</a:t>
            </a:r>
            <a:r>
              <a:rPr lang="cs-CZ" sz="2800" b="1" dirty="0">
                <a:solidFill>
                  <a:srgbClr val="002060"/>
                </a:solidFill>
              </a:rPr>
              <a:t> </a:t>
            </a:r>
            <a:r>
              <a:rPr lang="cs-CZ" sz="2800" b="1" dirty="0" err="1">
                <a:solidFill>
                  <a:srgbClr val="002060"/>
                </a:solidFill>
              </a:rPr>
              <a:t>Minds</a:t>
            </a:r>
            <a:r>
              <a:rPr lang="cs-CZ" sz="2800" b="1" dirty="0">
                <a:solidFill>
                  <a:srgbClr val="002060"/>
                </a:solidFill>
              </a:rPr>
              <a:t>, </a:t>
            </a:r>
            <a:r>
              <a:rPr lang="cs-CZ" sz="2800" b="1" dirty="0" err="1">
                <a:solidFill>
                  <a:srgbClr val="002060"/>
                </a:solidFill>
              </a:rPr>
              <a:t>students</a:t>
            </a:r>
            <a:endParaRPr lang="cs-CZ" sz="2800" b="1" dirty="0">
              <a:solidFill>
                <a:srgbClr val="002060"/>
              </a:solidFill>
            </a:endParaRPr>
          </a:p>
          <a:p>
            <a:pPr algn="r"/>
            <a:r>
              <a:rPr lang="cs-CZ" sz="2800" dirty="0">
                <a:solidFill>
                  <a:srgbClr val="002060"/>
                </a:solidFill>
              </a:rPr>
              <a:t>České Budějovice, </a:t>
            </a:r>
            <a:r>
              <a:rPr lang="cs-CZ" sz="2800" dirty="0" err="1">
                <a:solidFill>
                  <a:srgbClr val="002060"/>
                </a:solidFill>
              </a:rPr>
              <a:t>February</a:t>
            </a:r>
            <a:r>
              <a:rPr lang="cs-CZ" sz="2800" dirty="0">
                <a:solidFill>
                  <a:srgbClr val="002060"/>
                </a:solidFill>
              </a:rPr>
              <a:t> 2023</a:t>
            </a:r>
          </a:p>
        </p:txBody>
      </p:sp>
      <p:sp>
        <p:nvSpPr>
          <p:cNvPr id="6" name="Obdélník 5"/>
          <p:cNvSpPr/>
          <p:nvPr/>
        </p:nvSpPr>
        <p:spPr>
          <a:xfrm>
            <a:off x="144743" y="2404341"/>
            <a:ext cx="11920586" cy="2123658"/>
          </a:xfrm>
          <a:prstGeom prst="rect">
            <a:avLst/>
          </a:prstGeom>
        </p:spPr>
        <p:txBody>
          <a:bodyPr wrap="square">
            <a:spAutoFit/>
          </a:bodyPr>
          <a:lstStyle/>
          <a:p>
            <a:pPr algn="ctr"/>
            <a:r>
              <a:rPr lang="cs-CZ" sz="5400" b="1" dirty="0" err="1"/>
              <a:t>Strengthening</a:t>
            </a:r>
            <a:r>
              <a:rPr lang="cs-CZ" sz="5400" b="1" dirty="0"/>
              <a:t> </a:t>
            </a:r>
            <a:r>
              <a:rPr lang="cs-CZ" sz="5400" b="1" dirty="0" err="1"/>
              <a:t>healhy</a:t>
            </a:r>
            <a:r>
              <a:rPr lang="cs-CZ" sz="5400" b="1" dirty="0"/>
              <a:t> mind via </a:t>
            </a:r>
            <a:r>
              <a:rPr lang="cs-CZ" sz="5400" b="1" dirty="0" err="1"/>
              <a:t>boosting</a:t>
            </a:r>
            <a:r>
              <a:rPr lang="cs-CZ" sz="5400" b="1" dirty="0"/>
              <a:t>  </a:t>
            </a:r>
            <a:r>
              <a:rPr lang="cs-CZ" sz="5400" b="1" dirty="0" err="1"/>
              <a:t>ones</a:t>
            </a:r>
            <a:r>
              <a:rPr lang="cs-CZ" sz="5400" b="1" dirty="0"/>
              <a:t> </a:t>
            </a:r>
            <a:r>
              <a:rPr lang="cs-CZ" sz="5400" b="1" dirty="0" err="1"/>
              <a:t>resiliance</a:t>
            </a:r>
            <a:endParaRPr lang="cs-CZ" sz="5400" b="1" dirty="0"/>
          </a:p>
          <a:p>
            <a:pPr algn="ctr"/>
            <a:r>
              <a:rPr lang="cs-CZ" sz="2400" dirty="0" err="1">
                <a:solidFill>
                  <a:schemeClr val="bg1">
                    <a:lumMod val="65000"/>
                  </a:schemeClr>
                </a:solidFill>
              </a:rPr>
              <a:t>What</a:t>
            </a:r>
            <a:r>
              <a:rPr lang="cs-CZ" sz="2400" dirty="0">
                <a:solidFill>
                  <a:schemeClr val="bg1">
                    <a:lumMod val="65000"/>
                  </a:schemeClr>
                </a:solidFill>
              </a:rPr>
              <a:t> </a:t>
            </a:r>
            <a:r>
              <a:rPr lang="cs-CZ" sz="2400" dirty="0" err="1">
                <a:solidFill>
                  <a:schemeClr val="bg1">
                    <a:lumMod val="65000"/>
                  </a:schemeClr>
                </a:solidFill>
              </a:rPr>
              <a:t>is</a:t>
            </a:r>
            <a:r>
              <a:rPr lang="cs-CZ" sz="2400" dirty="0">
                <a:solidFill>
                  <a:schemeClr val="bg1">
                    <a:lumMod val="65000"/>
                  </a:schemeClr>
                </a:solidFill>
              </a:rPr>
              <a:t> </a:t>
            </a:r>
            <a:r>
              <a:rPr lang="cs-CZ" sz="2400" dirty="0" err="1">
                <a:solidFill>
                  <a:schemeClr val="bg1">
                    <a:lumMod val="65000"/>
                  </a:schemeClr>
                </a:solidFill>
              </a:rPr>
              <a:t>resilience</a:t>
            </a:r>
            <a:r>
              <a:rPr lang="cs-CZ" sz="2400" dirty="0">
                <a:solidFill>
                  <a:schemeClr val="bg1">
                    <a:lumMod val="65000"/>
                  </a:schemeClr>
                </a:solidFill>
              </a:rPr>
              <a:t>, </a:t>
            </a:r>
            <a:r>
              <a:rPr lang="cs-CZ" sz="2400" dirty="0" err="1">
                <a:solidFill>
                  <a:schemeClr val="bg1">
                    <a:lumMod val="65000"/>
                  </a:schemeClr>
                </a:solidFill>
              </a:rPr>
              <a:t>the</a:t>
            </a:r>
            <a:r>
              <a:rPr lang="cs-CZ" sz="2400" dirty="0">
                <a:solidFill>
                  <a:schemeClr val="bg1">
                    <a:lumMod val="65000"/>
                  </a:schemeClr>
                </a:solidFill>
              </a:rPr>
              <a:t> </a:t>
            </a:r>
            <a:r>
              <a:rPr lang="cs-CZ" sz="2400" dirty="0" err="1">
                <a:solidFill>
                  <a:schemeClr val="bg1">
                    <a:lumMod val="65000"/>
                  </a:schemeClr>
                </a:solidFill>
              </a:rPr>
              <a:t>methaphore</a:t>
            </a:r>
            <a:r>
              <a:rPr lang="cs-CZ" sz="2400" dirty="0">
                <a:solidFill>
                  <a:schemeClr val="bg1">
                    <a:lumMod val="65000"/>
                  </a:schemeClr>
                </a:solidFill>
              </a:rPr>
              <a:t> </a:t>
            </a:r>
            <a:r>
              <a:rPr lang="cs-CZ" sz="2400" dirty="0" err="1">
                <a:solidFill>
                  <a:schemeClr val="bg1">
                    <a:lumMod val="65000"/>
                  </a:schemeClr>
                </a:solidFill>
              </a:rPr>
              <a:t>of</a:t>
            </a:r>
            <a:r>
              <a:rPr lang="cs-CZ" sz="2400" dirty="0">
                <a:solidFill>
                  <a:schemeClr val="bg1">
                    <a:lumMod val="65000"/>
                  </a:schemeClr>
                </a:solidFill>
              </a:rPr>
              <a:t> a </a:t>
            </a:r>
            <a:r>
              <a:rPr lang="cs-CZ" sz="2400" dirty="0" err="1">
                <a:solidFill>
                  <a:schemeClr val="bg1">
                    <a:lumMod val="65000"/>
                  </a:schemeClr>
                </a:solidFill>
              </a:rPr>
              <a:t>tree</a:t>
            </a:r>
            <a:r>
              <a:rPr lang="cs-CZ" sz="2400" dirty="0">
                <a:solidFill>
                  <a:schemeClr val="bg1">
                    <a:lumMod val="65000"/>
                  </a:schemeClr>
                </a:solidFill>
              </a:rPr>
              <a:t>, </a:t>
            </a:r>
            <a:r>
              <a:rPr lang="cs-CZ" sz="2400" dirty="0" err="1">
                <a:solidFill>
                  <a:schemeClr val="bg1">
                    <a:lumMod val="65000"/>
                  </a:schemeClr>
                </a:solidFill>
              </a:rPr>
              <a:t>sources</a:t>
            </a:r>
            <a:r>
              <a:rPr lang="cs-CZ" sz="2400" dirty="0">
                <a:solidFill>
                  <a:schemeClr val="bg1">
                    <a:lumMod val="65000"/>
                  </a:schemeClr>
                </a:solidFill>
              </a:rPr>
              <a:t> </a:t>
            </a:r>
            <a:r>
              <a:rPr lang="cs-CZ" sz="2400" dirty="0" err="1">
                <a:solidFill>
                  <a:schemeClr val="bg1">
                    <a:lumMod val="65000"/>
                  </a:schemeClr>
                </a:solidFill>
              </a:rPr>
              <a:t>of</a:t>
            </a:r>
            <a:r>
              <a:rPr lang="cs-CZ" sz="2400" dirty="0">
                <a:solidFill>
                  <a:schemeClr val="bg1">
                    <a:lumMod val="65000"/>
                  </a:schemeClr>
                </a:solidFill>
              </a:rPr>
              <a:t> vitality/</a:t>
            </a:r>
            <a:r>
              <a:rPr lang="cs-CZ" sz="2400" dirty="0" err="1">
                <a:solidFill>
                  <a:schemeClr val="bg1">
                    <a:lumMod val="65000"/>
                  </a:schemeClr>
                </a:solidFill>
              </a:rPr>
              <a:t>endurance</a:t>
            </a:r>
            <a:r>
              <a:rPr lang="cs-CZ" sz="2400" dirty="0">
                <a:solidFill>
                  <a:schemeClr val="bg1">
                    <a:lumMod val="65000"/>
                  </a:schemeClr>
                </a:solidFill>
              </a:rPr>
              <a:t> and </a:t>
            </a:r>
            <a:r>
              <a:rPr lang="cs-CZ" sz="2400" dirty="0" err="1">
                <a:solidFill>
                  <a:schemeClr val="bg1">
                    <a:lumMod val="65000"/>
                  </a:schemeClr>
                </a:solidFill>
              </a:rPr>
              <a:t>pressures</a:t>
            </a:r>
            <a:endParaRPr lang="cs-CZ" sz="2400" dirty="0">
              <a:solidFill>
                <a:schemeClr val="bg1">
                  <a:lumMod val="65000"/>
                </a:schemeClr>
              </a:solidFill>
            </a:endParaRPr>
          </a:p>
        </p:txBody>
      </p:sp>
      <p:sp>
        <p:nvSpPr>
          <p:cNvPr id="5" name="Obdélník 4"/>
          <p:cNvSpPr/>
          <p:nvPr/>
        </p:nvSpPr>
        <p:spPr>
          <a:xfrm>
            <a:off x="5399314" y="5623905"/>
            <a:ext cx="6792686" cy="830997"/>
          </a:xfrm>
          <a:prstGeom prst="rect">
            <a:avLst/>
          </a:prstGeom>
        </p:spPr>
        <p:txBody>
          <a:bodyPr wrap="square">
            <a:spAutoFit/>
          </a:bodyPr>
          <a:lstStyle/>
          <a:p>
            <a:r>
              <a:rPr lang="cs-CZ" sz="2000" b="1" dirty="0"/>
              <a:t>Mgr. </a:t>
            </a:r>
            <a:r>
              <a:rPr lang="cs-CZ" sz="2800" b="1" dirty="0"/>
              <a:t>Tomáš ADÁMEK </a:t>
            </a:r>
          </a:p>
          <a:p>
            <a:r>
              <a:rPr lang="cs-CZ" sz="2000" dirty="0" err="1">
                <a:solidFill>
                  <a:prstClr val="black"/>
                </a:solidFill>
              </a:rPr>
              <a:t>psychologist</a:t>
            </a:r>
            <a:r>
              <a:rPr lang="cs-CZ" sz="2000" dirty="0">
                <a:solidFill>
                  <a:prstClr val="black"/>
                </a:solidFill>
              </a:rPr>
              <a:t>, </a:t>
            </a:r>
            <a:r>
              <a:rPr lang="cs-CZ" sz="2000" dirty="0" err="1">
                <a:solidFill>
                  <a:prstClr val="black"/>
                </a:solidFill>
              </a:rPr>
              <a:t>psychoterapist</a:t>
            </a:r>
            <a:r>
              <a:rPr lang="cs-CZ" sz="2000" dirty="0">
                <a:solidFill>
                  <a:prstClr val="black"/>
                </a:solidFill>
              </a:rPr>
              <a:t>, university </a:t>
            </a:r>
            <a:r>
              <a:rPr lang="cs-CZ" sz="2000" dirty="0" err="1">
                <a:solidFill>
                  <a:prstClr val="black"/>
                </a:solidFill>
              </a:rPr>
              <a:t>teacher</a:t>
            </a:r>
            <a:endParaRPr lang="cs-CZ" sz="2000" dirty="0"/>
          </a:p>
        </p:txBody>
      </p:sp>
    </p:spTree>
    <p:extLst>
      <p:ext uri="{BB962C8B-B14F-4D97-AF65-F5344CB8AC3E}">
        <p14:creationId xmlns:p14="http://schemas.microsoft.com/office/powerpoint/2010/main" val="39193022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a:extLst>
              <a:ext uri="{FF2B5EF4-FFF2-40B4-BE49-F238E27FC236}">
                <a16:creationId xmlns:a16="http://schemas.microsoft.com/office/drawing/2014/main" id="{C6F6ADF8-BF84-3246-95F4-66D9404141FE}"/>
              </a:ext>
            </a:extLst>
          </p:cNvPr>
          <p:cNvSpPr/>
          <p:nvPr/>
        </p:nvSpPr>
        <p:spPr>
          <a:xfrm>
            <a:off x="6350" y="15032"/>
            <a:ext cx="12185650" cy="6842968"/>
          </a:xfrm>
          <a:prstGeom prst="rect">
            <a:avLst/>
          </a:prstGeom>
          <a:solidFill>
            <a:srgbClr val="14214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srgbClr val="142142"/>
              </a:solidFill>
            </a:endParaRPr>
          </a:p>
        </p:txBody>
      </p:sp>
      <p:sp>
        <p:nvSpPr>
          <p:cNvPr id="13" name="Nadpis 1">
            <a:extLst>
              <a:ext uri="{FF2B5EF4-FFF2-40B4-BE49-F238E27FC236}">
                <a16:creationId xmlns:a16="http://schemas.microsoft.com/office/drawing/2014/main" id="{E2C71904-0B5A-4045-847B-E5378F3D3BEA}"/>
              </a:ext>
            </a:extLst>
          </p:cNvPr>
          <p:cNvSpPr txBox="1">
            <a:spLocks/>
          </p:cNvSpPr>
          <p:nvPr/>
        </p:nvSpPr>
        <p:spPr>
          <a:xfrm>
            <a:off x="6350" y="213528"/>
            <a:ext cx="12185650" cy="849744"/>
          </a:xfrm>
          <a:prstGeom prst="rect">
            <a:avLst/>
          </a:prstGeom>
        </p:spPr>
        <p:txBody>
          <a:bodyPr vert="horz" lIns="91440" tIns="45720" rIns="91440" bIns="45720" rtlCol="0" anchor="t">
            <a:noAutofit/>
          </a:bodyPr>
          <a:lstStyle>
            <a:lvl1pPr algn="l"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ct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Having</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faced</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pressure</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we</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are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ever</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at</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the</a:t>
            </a:r>
            <a:r>
              <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rPr>
              <a:t> </a:t>
            </a:r>
            <a:r>
              <a:rPr lang="cs-CZ" sz="4400" b="1" dirty="0" err="1">
                <a:solidFill>
                  <a:prstClr val="white"/>
                </a:solidFill>
                <a:latin typeface="Arial" panose="020B0604020202020204" pitchFamily="34" charset="0"/>
                <a:ea typeface="Tahoma" panose="020B0604030504040204" pitchFamily="34" charset="0"/>
                <a:cs typeface="Arial" panose="020B0604020202020204" pitchFamily="34" charset="0"/>
              </a:rPr>
              <a:t>crossroads</a:t>
            </a:r>
            <a:endParaRPr lang="cs-CZ" sz="4400" b="1" dirty="0">
              <a:solidFill>
                <a:prstClr val="white"/>
              </a:solidFill>
              <a:latin typeface="Arial" panose="020B0604020202020204" pitchFamily="34" charset="0"/>
              <a:ea typeface="Tahoma" panose="020B0604030504040204" pitchFamily="34" charset="0"/>
              <a:cs typeface="Arial" panose="020B0604020202020204" pitchFamily="34" charset="0"/>
            </a:endParaRPr>
          </a:p>
        </p:txBody>
      </p:sp>
      <p:pic>
        <p:nvPicPr>
          <p:cNvPr id="4" name="Obrázek 3"/>
          <p:cNvPicPr>
            <a:picLocks noChangeAspect="1"/>
          </p:cNvPicPr>
          <p:nvPr/>
        </p:nvPicPr>
        <p:blipFill>
          <a:blip r:embed="rId3"/>
          <a:stretch>
            <a:fillRect/>
          </a:stretch>
        </p:blipFill>
        <p:spPr>
          <a:xfrm>
            <a:off x="2642335" y="1590805"/>
            <a:ext cx="6554401" cy="4652963"/>
          </a:xfrm>
          <a:prstGeom prst="rect">
            <a:avLst/>
          </a:prstGeom>
        </p:spPr>
      </p:pic>
      <p:sp>
        <p:nvSpPr>
          <p:cNvPr id="10" name="Podnadpis 2">
            <a:extLst>
              <a:ext uri="{FF2B5EF4-FFF2-40B4-BE49-F238E27FC236}">
                <a16:creationId xmlns:a16="http://schemas.microsoft.com/office/drawing/2014/main" id="{A0A40C56-7EF5-8443-B38C-213EADADE200}"/>
              </a:ext>
            </a:extLst>
          </p:cNvPr>
          <p:cNvSpPr txBox="1">
            <a:spLocks/>
          </p:cNvSpPr>
          <p:nvPr/>
        </p:nvSpPr>
        <p:spPr>
          <a:xfrm>
            <a:off x="6816103" y="6219825"/>
            <a:ext cx="2419350" cy="313229"/>
          </a:xfrm>
          <a:prstGeom prst="rect">
            <a:avLst/>
          </a:prstGeom>
        </p:spPr>
        <p:txBody>
          <a:bodyPr vert="horz" lIns="91440" tIns="45720" rIns="91440" bIns="45720" rtlCol="0" anchor="t">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r"/>
            <a:r>
              <a:rPr lang="cs-CZ" sz="1400" dirty="0">
                <a:solidFill>
                  <a:prstClr val="white"/>
                </a:solidFill>
                <a:latin typeface="Arial" panose="020B0604020202020204" pitchFamily="34" charset="0"/>
                <a:cs typeface="Arial" panose="020B0604020202020204" pitchFamily="34" charset="0"/>
                <a:hlinkClick r:id="rId4"/>
              </a:rPr>
              <a:t>www.mozkolam.cz</a:t>
            </a:r>
            <a:r>
              <a:rPr lang="cs-CZ" sz="1400" dirty="0">
                <a:solidFill>
                  <a:prstClr val="white"/>
                </a:solidFill>
                <a:latin typeface="Arial" panose="020B0604020202020204" pitchFamily="34" charset="0"/>
                <a:cs typeface="Arial" panose="020B0604020202020204" pitchFamily="34" charset="0"/>
              </a:rPr>
              <a:t> </a:t>
            </a:r>
            <a:endParaRPr lang="cs-CZ" sz="2000" dirty="0">
              <a:solidFill>
                <a:prstClr val="white"/>
              </a:solidFill>
              <a:latin typeface="Arial" panose="020B0604020202020204" pitchFamily="34" charset="0"/>
              <a:cs typeface="Arial" panose="020B0604020202020204" pitchFamily="34" charset="0"/>
            </a:endParaRPr>
          </a:p>
        </p:txBody>
      </p:sp>
      <p:sp>
        <p:nvSpPr>
          <p:cNvPr id="14" name="Podnadpis 2">
            <a:extLst>
              <a:ext uri="{FF2B5EF4-FFF2-40B4-BE49-F238E27FC236}">
                <a16:creationId xmlns:a16="http://schemas.microsoft.com/office/drawing/2014/main" id="{A0A40C56-7EF5-8443-B38C-213EADADE200}"/>
              </a:ext>
            </a:extLst>
          </p:cNvPr>
          <p:cNvSpPr txBox="1">
            <a:spLocks/>
          </p:cNvSpPr>
          <p:nvPr/>
        </p:nvSpPr>
        <p:spPr>
          <a:xfrm>
            <a:off x="6809240" y="3922175"/>
            <a:ext cx="2387495" cy="2321593"/>
          </a:xfrm>
          <a:prstGeom prst="rect">
            <a:avLst/>
          </a:prstGeom>
        </p:spPr>
        <p:txBody>
          <a:bodyPr vert="horz" lIns="91440" tIns="45720" rIns="91440" bIns="45720" rtlCol="0" anchor="t">
            <a:normAutofit fontScale="92500" lnSpcReduction="1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cs-CZ" b="1" dirty="0" err="1">
                <a:solidFill>
                  <a:srgbClr val="C00000"/>
                </a:solidFill>
                <a:latin typeface="Arial" panose="020B0604020202020204" pitchFamily="34" charset="0"/>
                <a:cs typeface="Arial" panose="020B0604020202020204" pitchFamily="34" charset="0"/>
              </a:rPr>
              <a:t>Life</a:t>
            </a:r>
            <a:r>
              <a:rPr lang="cs-CZ" b="1" dirty="0">
                <a:solidFill>
                  <a:srgbClr val="C00000"/>
                </a:solidFill>
                <a:latin typeface="Arial" panose="020B0604020202020204" pitchFamily="34" charset="0"/>
                <a:cs typeface="Arial" panose="020B0604020202020204" pitchFamily="34" charset="0"/>
              </a:rPr>
              <a:t> in stress</a:t>
            </a:r>
          </a:p>
          <a:p>
            <a:pPr algn="ctr"/>
            <a:r>
              <a:rPr lang="cs-CZ" b="1" dirty="0" err="1">
                <a:solidFill>
                  <a:srgbClr val="C00000"/>
                </a:solidFill>
                <a:latin typeface="Arial" panose="020B0604020202020204" pitchFamily="34" charset="0"/>
                <a:cs typeface="Arial" panose="020B0604020202020204" pitchFamily="34" charset="0"/>
              </a:rPr>
              <a:t>Burn</a:t>
            </a:r>
            <a:r>
              <a:rPr lang="cs-CZ" b="1" dirty="0">
                <a:solidFill>
                  <a:srgbClr val="C00000"/>
                </a:solidFill>
                <a:latin typeface="Arial" panose="020B0604020202020204" pitchFamily="34" charset="0"/>
                <a:cs typeface="Arial" panose="020B0604020202020204" pitchFamily="34" charset="0"/>
              </a:rPr>
              <a:t>-out syndrome</a:t>
            </a:r>
          </a:p>
          <a:p>
            <a:pPr algn="ctr"/>
            <a:r>
              <a:rPr lang="cs-CZ" b="1" dirty="0" err="1">
                <a:solidFill>
                  <a:srgbClr val="C00000"/>
                </a:solidFill>
                <a:latin typeface="Arial" panose="020B0604020202020204" pitchFamily="34" charset="0"/>
                <a:cs typeface="Arial" panose="020B0604020202020204" pitchFamily="34" charset="0"/>
              </a:rPr>
              <a:t>Moral</a:t>
            </a:r>
            <a:r>
              <a:rPr lang="cs-CZ" b="1" dirty="0">
                <a:solidFill>
                  <a:srgbClr val="C00000"/>
                </a:solidFill>
                <a:latin typeface="Arial" panose="020B0604020202020204" pitchFamily="34" charset="0"/>
                <a:cs typeface="Arial" panose="020B0604020202020204" pitchFamily="34" charset="0"/>
              </a:rPr>
              <a:t> </a:t>
            </a:r>
            <a:r>
              <a:rPr lang="cs-CZ" b="1" dirty="0" err="1">
                <a:solidFill>
                  <a:srgbClr val="C00000"/>
                </a:solidFill>
                <a:latin typeface="Arial" panose="020B0604020202020204" pitchFamily="34" charset="0"/>
                <a:cs typeface="Arial" panose="020B0604020202020204" pitchFamily="34" charset="0"/>
              </a:rPr>
              <a:t>harms</a:t>
            </a:r>
            <a:endParaRPr lang="cs-CZ" b="1" dirty="0">
              <a:solidFill>
                <a:srgbClr val="C00000"/>
              </a:solidFill>
              <a:latin typeface="Arial" panose="020B0604020202020204" pitchFamily="34" charset="0"/>
              <a:cs typeface="Arial" panose="020B0604020202020204" pitchFamily="34" charset="0"/>
            </a:endParaRPr>
          </a:p>
          <a:p>
            <a:pPr algn="ctr"/>
            <a:r>
              <a:rPr lang="cs-CZ" b="1" dirty="0" err="1">
                <a:solidFill>
                  <a:srgbClr val="C00000"/>
                </a:solidFill>
                <a:latin typeface="Arial" panose="020B0604020202020204" pitchFamily="34" charset="0"/>
                <a:cs typeface="Arial" panose="020B0604020202020204" pitchFamily="34" charset="0"/>
              </a:rPr>
              <a:t>Exhaustion</a:t>
            </a:r>
            <a:endParaRPr lang="cs-CZ" b="1" dirty="0">
              <a:solidFill>
                <a:srgbClr val="C00000"/>
              </a:solidFill>
              <a:latin typeface="Arial" panose="020B0604020202020204" pitchFamily="34" charset="0"/>
              <a:cs typeface="Arial" panose="020B0604020202020204" pitchFamily="34" charset="0"/>
            </a:endParaRPr>
          </a:p>
          <a:p>
            <a:pPr algn="ctr"/>
            <a:r>
              <a:rPr lang="cs-CZ" b="1" dirty="0">
                <a:solidFill>
                  <a:srgbClr val="C00000"/>
                </a:solidFill>
                <a:latin typeface="Arial" panose="020B0604020202020204" pitchFamily="34" charset="0"/>
                <a:cs typeface="Arial" panose="020B0604020202020204" pitchFamily="34" charset="0"/>
              </a:rPr>
              <a:t>Trauma</a:t>
            </a:r>
          </a:p>
        </p:txBody>
      </p:sp>
      <p:pic>
        <p:nvPicPr>
          <p:cNvPr id="7" name="Obrázek 6"/>
          <p:cNvPicPr>
            <a:picLocks noChangeAspect="1"/>
          </p:cNvPicPr>
          <p:nvPr/>
        </p:nvPicPr>
        <p:blipFill>
          <a:blip r:embed="rId5"/>
          <a:stretch>
            <a:fillRect/>
          </a:stretch>
        </p:blipFill>
        <p:spPr>
          <a:xfrm>
            <a:off x="6825283" y="3112681"/>
            <a:ext cx="809494" cy="809494"/>
          </a:xfrm>
          <a:prstGeom prst="rect">
            <a:avLst/>
          </a:prstGeom>
        </p:spPr>
      </p:pic>
      <p:pic>
        <p:nvPicPr>
          <p:cNvPr id="15" name="Obrázek 14"/>
          <p:cNvPicPr>
            <a:picLocks noChangeAspect="1"/>
          </p:cNvPicPr>
          <p:nvPr/>
        </p:nvPicPr>
        <p:blipFill>
          <a:blip r:embed="rId6"/>
          <a:stretch>
            <a:fillRect/>
          </a:stretch>
        </p:blipFill>
        <p:spPr>
          <a:xfrm>
            <a:off x="4221163" y="3124942"/>
            <a:ext cx="803609" cy="803609"/>
          </a:xfrm>
          <a:prstGeom prst="rect">
            <a:avLst/>
          </a:prstGeom>
        </p:spPr>
      </p:pic>
      <p:sp>
        <p:nvSpPr>
          <p:cNvPr id="16" name="Podnadpis 2">
            <a:extLst>
              <a:ext uri="{FF2B5EF4-FFF2-40B4-BE49-F238E27FC236}">
                <a16:creationId xmlns:a16="http://schemas.microsoft.com/office/drawing/2014/main" id="{A0A40C56-7EF5-8443-B38C-213EADADE200}"/>
              </a:ext>
            </a:extLst>
          </p:cNvPr>
          <p:cNvSpPr txBox="1">
            <a:spLocks/>
          </p:cNvSpPr>
          <p:nvPr/>
        </p:nvSpPr>
        <p:spPr>
          <a:xfrm>
            <a:off x="2642335" y="3948102"/>
            <a:ext cx="2377478" cy="2291394"/>
          </a:xfrm>
          <a:prstGeom prst="rect">
            <a:avLst/>
          </a:prstGeom>
        </p:spPr>
        <p:txBody>
          <a:bodyPr vert="horz" lIns="91440" tIns="45720" rIns="91440" bIns="45720" rtlCol="0" anchor="t">
            <a:normAutofit fontScale="85000" lnSpcReduction="20000"/>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algn="ctr"/>
            <a:r>
              <a:rPr lang="cs-CZ" b="1" dirty="0">
                <a:solidFill>
                  <a:srgbClr val="70AD47">
                    <a:lumMod val="50000"/>
                  </a:srgbClr>
                </a:solidFill>
                <a:latin typeface="Arial" panose="020B0604020202020204" pitchFamily="34" charset="0"/>
                <a:cs typeface="Arial" panose="020B0604020202020204" pitchFamily="34" charset="0"/>
              </a:rPr>
              <a:t>Stress management</a:t>
            </a:r>
          </a:p>
          <a:p>
            <a:pPr algn="ctr"/>
            <a:r>
              <a:rPr lang="cs-CZ" b="1" dirty="0" err="1">
                <a:solidFill>
                  <a:srgbClr val="70AD47">
                    <a:lumMod val="50000"/>
                  </a:srgbClr>
                </a:solidFill>
                <a:latin typeface="Arial" panose="020B0604020202020204" pitchFamily="34" charset="0"/>
                <a:cs typeface="Arial" panose="020B0604020202020204" pitchFamily="34" charset="0"/>
              </a:rPr>
              <a:t>Boosting</a:t>
            </a:r>
            <a:r>
              <a:rPr lang="cs-CZ" b="1" dirty="0">
                <a:solidFill>
                  <a:srgbClr val="70AD47">
                    <a:lumMod val="50000"/>
                  </a:srgbClr>
                </a:solidFill>
                <a:latin typeface="Arial" panose="020B0604020202020204" pitchFamily="34" charset="0"/>
                <a:cs typeface="Arial" panose="020B0604020202020204" pitchFamily="34" charset="0"/>
              </a:rPr>
              <a:t> </a:t>
            </a:r>
            <a:r>
              <a:rPr lang="cs-CZ" b="1" dirty="0" err="1">
                <a:solidFill>
                  <a:srgbClr val="70AD47">
                    <a:lumMod val="50000"/>
                  </a:srgbClr>
                </a:solidFill>
                <a:latin typeface="Arial" panose="020B0604020202020204" pitchFamily="34" charset="0"/>
                <a:cs typeface="Arial" panose="020B0604020202020204" pitchFamily="34" charset="0"/>
              </a:rPr>
              <a:t>resilience</a:t>
            </a:r>
            <a:endParaRPr lang="cs-CZ" b="1" dirty="0">
              <a:solidFill>
                <a:srgbClr val="70AD47">
                  <a:lumMod val="50000"/>
                </a:srgbClr>
              </a:solidFill>
              <a:latin typeface="Arial" panose="020B0604020202020204" pitchFamily="34" charset="0"/>
              <a:cs typeface="Arial" panose="020B0604020202020204" pitchFamily="34" charset="0"/>
            </a:endParaRPr>
          </a:p>
          <a:p>
            <a:pPr algn="ctr"/>
            <a:r>
              <a:rPr lang="cs-CZ" b="1" dirty="0" err="1">
                <a:solidFill>
                  <a:srgbClr val="70AD47">
                    <a:lumMod val="50000"/>
                  </a:srgbClr>
                </a:solidFill>
                <a:latin typeface="Arial" panose="020B0604020202020204" pitchFamily="34" charset="0"/>
                <a:cs typeface="Arial" panose="020B0604020202020204" pitchFamily="34" charset="0"/>
              </a:rPr>
              <a:t>Personal</a:t>
            </a:r>
            <a:r>
              <a:rPr lang="cs-CZ" b="1" dirty="0">
                <a:solidFill>
                  <a:srgbClr val="70AD47">
                    <a:lumMod val="50000"/>
                  </a:srgbClr>
                </a:solidFill>
                <a:latin typeface="Arial" panose="020B0604020202020204" pitchFamily="34" charset="0"/>
                <a:cs typeface="Arial" panose="020B0604020202020204" pitchFamily="34" charset="0"/>
              </a:rPr>
              <a:t> integrity and </a:t>
            </a:r>
            <a:r>
              <a:rPr lang="cs-CZ" b="1" dirty="0" err="1">
                <a:solidFill>
                  <a:srgbClr val="70AD47">
                    <a:lumMod val="50000"/>
                  </a:srgbClr>
                </a:solidFill>
                <a:latin typeface="Arial" panose="020B0604020202020204" pitchFamily="34" charset="0"/>
                <a:cs typeface="Arial" panose="020B0604020202020204" pitchFamily="34" charset="0"/>
              </a:rPr>
              <a:t>coherence</a:t>
            </a:r>
            <a:endParaRPr lang="cs-CZ" b="1" dirty="0">
              <a:solidFill>
                <a:srgbClr val="70AD47">
                  <a:lumMod val="50000"/>
                </a:srgbClr>
              </a:solidFill>
              <a:latin typeface="Arial" panose="020B0604020202020204" pitchFamily="34" charset="0"/>
              <a:cs typeface="Arial" panose="020B0604020202020204" pitchFamily="34" charset="0"/>
            </a:endParaRPr>
          </a:p>
          <a:p>
            <a:pPr algn="ctr"/>
            <a:r>
              <a:rPr lang="cs-CZ" b="1" dirty="0">
                <a:solidFill>
                  <a:srgbClr val="70AD47">
                    <a:lumMod val="50000"/>
                  </a:srgbClr>
                </a:solidFill>
                <a:latin typeface="Arial" panose="020B0604020202020204" pitchFamily="34" charset="0"/>
                <a:cs typeface="Arial" panose="020B0604020202020204" pitchFamily="34" charset="0"/>
              </a:rPr>
              <a:t>Post-</a:t>
            </a:r>
            <a:r>
              <a:rPr lang="cs-CZ" b="1" dirty="0" err="1">
                <a:solidFill>
                  <a:srgbClr val="70AD47">
                    <a:lumMod val="50000"/>
                  </a:srgbClr>
                </a:solidFill>
                <a:latin typeface="Arial" panose="020B0604020202020204" pitchFamily="34" charset="0"/>
                <a:cs typeface="Arial" panose="020B0604020202020204" pitchFamily="34" charset="0"/>
              </a:rPr>
              <a:t>traumatic</a:t>
            </a:r>
            <a:r>
              <a:rPr lang="cs-CZ" b="1" dirty="0">
                <a:solidFill>
                  <a:srgbClr val="70AD47">
                    <a:lumMod val="50000"/>
                  </a:srgbClr>
                </a:solidFill>
                <a:latin typeface="Arial" panose="020B0604020202020204" pitchFamily="34" charset="0"/>
                <a:cs typeface="Arial" panose="020B0604020202020204" pitchFamily="34" charset="0"/>
              </a:rPr>
              <a:t> development</a:t>
            </a:r>
          </a:p>
        </p:txBody>
      </p:sp>
    </p:spTree>
    <p:extLst>
      <p:ext uri="{BB962C8B-B14F-4D97-AF65-F5344CB8AC3E}">
        <p14:creationId xmlns:p14="http://schemas.microsoft.com/office/powerpoint/2010/main" val="2307061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circle(in)">
                                      <p:cBhvr>
                                        <p:cTn id="7" dur="2000"/>
                                        <p:tgtEl>
                                          <p:spTgt spid="15"/>
                                        </p:tgtEl>
                                      </p:cBhvr>
                                    </p:animEffect>
                                  </p:childTnLst>
                                </p:cTn>
                              </p:par>
                              <p:par>
                                <p:cTn id="8" presetID="6"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circle(in)">
                                      <p:cBhvr>
                                        <p:cTn id="1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délník 4"/>
          <p:cNvSpPr/>
          <p:nvPr/>
        </p:nvSpPr>
        <p:spPr>
          <a:xfrm>
            <a:off x="284814" y="1088594"/>
            <a:ext cx="11611732" cy="1585049"/>
          </a:xfrm>
          <a:prstGeom prst="rect">
            <a:avLst/>
          </a:prstGeom>
          <a:solidFill>
            <a:schemeClr val="bg1">
              <a:lumMod val="95000"/>
            </a:schemeClr>
          </a:solidFill>
        </p:spPr>
        <p:txBody>
          <a:bodyPr wrap="square">
            <a:spAutoFit/>
          </a:bodyPr>
          <a:lstStyle/>
          <a:p>
            <a:pPr algn="just"/>
            <a:r>
              <a:rPr lang="cs-CZ" sz="3600" b="1" dirty="0" err="1">
                <a:solidFill>
                  <a:prstClr val="black"/>
                </a:solidFill>
              </a:rPr>
              <a:t>Resilience</a:t>
            </a:r>
            <a:r>
              <a:rPr lang="cs-CZ" sz="3600" b="1" dirty="0">
                <a:solidFill>
                  <a:prstClr val="black"/>
                </a:solidFill>
              </a:rPr>
              <a:t> myth</a:t>
            </a:r>
          </a:p>
          <a:p>
            <a:pPr algn="just"/>
            <a:endParaRPr lang="cs-CZ" sz="500" i="1" dirty="0">
              <a:solidFill>
                <a:prstClr val="black"/>
              </a:solidFill>
            </a:endParaRPr>
          </a:p>
          <a:p>
            <a:pPr algn="just"/>
            <a:r>
              <a:rPr lang="cs-CZ" sz="2800" i="1" dirty="0">
                <a:solidFill>
                  <a:srgbClr val="70AD47">
                    <a:lumMod val="50000"/>
                  </a:srgbClr>
                </a:solidFill>
              </a:rPr>
              <a:t>“</a:t>
            </a:r>
            <a:r>
              <a:rPr lang="cs-CZ" sz="2800" i="1" dirty="0" err="1">
                <a:solidFill>
                  <a:srgbClr val="70AD47">
                    <a:lumMod val="50000"/>
                  </a:srgbClr>
                </a:solidFill>
              </a:rPr>
              <a:t>Resilient</a:t>
            </a:r>
            <a:r>
              <a:rPr lang="cs-CZ" sz="2800" i="1" dirty="0">
                <a:solidFill>
                  <a:srgbClr val="70AD47">
                    <a:lumMod val="50000"/>
                  </a:srgbClr>
                </a:solidFill>
              </a:rPr>
              <a:t> </a:t>
            </a:r>
            <a:r>
              <a:rPr lang="cs-CZ" sz="2800" i="1" dirty="0" err="1">
                <a:solidFill>
                  <a:srgbClr val="70AD47">
                    <a:lumMod val="50000"/>
                  </a:srgbClr>
                </a:solidFill>
              </a:rPr>
              <a:t>people</a:t>
            </a:r>
            <a:r>
              <a:rPr lang="cs-CZ" sz="2800" i="1" dirty="0">
                <a:solidFill>
                  <a:srgbClr val="70AD47">
                    <a:lumMod val="50000"/>
                  </a:srgbClr>
                </a:solidFill>
              </a:rPr>
              <a:t> are </a:t>
            </a:r>
            <a:r>
              <a:rPr lang="cs-CZ" sz="2800" i="1" dirty="0" err="1">
                <a:solidFill>
                  <a:srgbClr val="70AD47">
                    <a:lumMod val="50000"/>
                  </a:srgbClr>
                </a:solidFill>
              </a:rPr>
              <a:t>exceptional</a:t>
            </a:r>
            <a:r>
              <a:rPr lang="cs-CZ" sz="2800" i="1" dirty="0">
                <a:solidFill>
                  <a:srgbClr val="70AD47">
                    <a:lumMod val="50000"/>
                  </a:srgbClr>
                </a:solidFill>
              </a:rPr>
              <a:t>, </a:t>
            </a:r>
            <a:r>
              <a:rPr lang="cs-CZ" sz="2800" i="1" dirty="0" err="1">
                <a:solidFill>
                  <a:srgbClr val="70AD47">
                    <a:lumMod val="50000"/>
                  </a:srgbClr>
                </a:solidFill>
              </a:rPr>
              <a:t>they</a:t>
            </a:r>
            <a:r>
              <a:rPr lang="cs-CZ" sz="2800" i="1" dirty="0">
                <a:solidFill>
                  <a:srgbClr val="70AD47">
                    <a:lumMod val="50000"/>
                  </a:srgbClr>
                </a:solidFill>
              </a:rPr>
              <a:t> do not </a:t>
            </a:r>
            <a:r>
              <a:rPr lang="cs-CZ" sz="2800" i="1" dirty="0" err="1">
                <a:solidFill>
                  <a:srgbClr val="70AD47">
                    <a:lumMod val="50000"/>
                  </a:srgbClr>
                </a:solidFill>
              </a:rPr>
              <a:t>experience</a:t>
            </a:r>
            <a:r>
              <a:rPr lang="cs-CZ" sz="2800" i="1" dirty="0">
                <a:solidFill>
                  <a:srgbClr val="70AD47">
                    <a:lumMod val="50000"/>
                  </a:srgbClr>
                </a:solidFill>
              </a:rPr>
              <a:t> any </a:t>
            </a:r>
            <a:r>
              <a:rPr lang="cs-CZ" sz="2800" i="1" dirty="0" err="1">
                <a:solidFill>
                  <a:srgbClr val="70AD47">
                    <a:lumMod val="50000"/>
                  </a:srgbClr>
                </a:solidFill>
              </a:rPr>
              <a:t>strong</a:t>
            </a:r>
            <a:r>
              <a:rPr lang="cs-CZ" sz="2800" i="1" dirty="0">
                <a:solidFill>
                  <a:srgbClr val="70AD47">
                    <a:lumMod val="50000"/>
                  </a:srgbClr>
                </a:solidFill>
              </a:rPr>
              <a:t> </a:t>
            </a:r>
            <a:r>
              <a:rPr lang="cs-CZ" sz="2800" i="1" dirty="0" err="1">
                <a:solidFill>
                  <a:srgbClr val="70AD47">
                    <a:lumMod val="50000"/>
                  </a:srgbClr>
                </a:solidFill>
              </a:rPr>
              <a:t>emotions</a:t>
            </a:r>
            <a:r>
              <a:rPr lang="cs-CZ" sz="2800" i="1" dirty="0">
                <a:solidFill>
                  <a:srgbClr val="70AD47">
                    <a:lumMod val="50000"/>
                  </a:srgbClr>
                </a:solidFill>
              </a:rPr>
              <a:t> and </a:t>
            </a:r>
            <a:r>
              <a:rPr lang="cs-CZ" sz="2800" i="1" dirty="0" err="1">
                <a:solidFill>
                  <a:srgbClr val="70AD47">
                    <a:lumMod val="50000"/>
                  </a:srgbClr>
                </a:solidFill>
              </a:rPr>
              <a:t>they</a:t>
            </a:r>
            <a:r>
              <a:rPr lang="cs-CZ" sz="2800" i="1" dirty="0">
                <a:solidFill>
                  <a:srgbClr val="70AD47">
                    <a:lumMod val="50000"/>
                  </a:srgbClr>
                </a:solidFill>
              </a:rPr>
              <a:t> are </a:t>
            </a:r>
            <a:r>
              <a:rPr lang="cs-CZ" sz="2800" i="1" dirty="0" err="1">
                <a:solidFill>
                  <a:srgbClr val="70AD47">
                    <a:lumMod val="50000"/>
                  </a:srgbClr>
                </a:solidFill>
              </a:rPr>
              <a:t>cold-headed</a:t>
            </a:r>
            <a:r>
              <a:rPr lang="cs-CZ" sz="2800" i="1" dirty="0">
                <a:solidFill>
                  <a:srgbClr val="70AD47">
                    <a:lumMod val="50000"/>
                  </a:srgbClr>
                </a:solidFill>
              </a:rPr>
              <a:t> </a:t>
            </a:r>
            <a:r>
              <a:rPr lang="cs-CZ" sz="2800" i="1" dirty="0" err="1">
                <a:solidFill>
                  <a:srgbClr val="70AD47">
                    <a:lumMod val="50000"/>
                  </a:srgbClr>
                </a:solidFill>
              </a:rPr>
              <a:t>under</a:t>
            </a:r>
            <a:r>
              <a:rPr lang="cs-CZ" sz="2800" i="1" dirty="0">
                <a:solidFill>
                  <a:srgbClr val="70AD47">
                    <a:lumMod val="50000"/>
                  </a:srgbClr>
                </a:solidFill>
              </a:rPr>
              <a:t> any </a:t>
            </a:r>
            <a:r>
              <a:rPr lang="cs-CZ" sz="2800" i="1" dirty="0" err="1">
                <a:solidFill>
                  <a:srgbClr val="70AD47">
                    <a:lumMod val="50000"/>
                  </a:srgbClr>
                </a:solidFill>
              </a:rPr>
              <a:t>circumstances</a:t>
            </a:r>
            <a:endParaRPr lang="cs-CZ" sz="2800" dirty="0">
              <a:solidFill>
                <a:prstClr val="black"/>
              </a:solidFill>
            </a:endParaRPr>
          </a:p>
        </p:txBody>
      </p:sp>
      <p:sp>
        <p:nvSpPr>
          <p:cNvPr id="4" name="TextovéPole 3"/>
          <p:cNvSpPr txBox="1"/>
          <p:nvPr/>
        </p:nvSpPr>
        <p:spPr>
          <a:xfrm>
            <a:off x="-10635" y="0"/>
            <a:ext cx="12202635" cy="769441"/>
          </a:xfrm>
          <a:prstGeom prst="rect">
            <a:avLst/>
          </a:prstGeom>
          <a:noFill/>
        </p:spPr>
        <p:txBody>
          <a:bodyPr wrap="square" rtlCol="0">
            <a:spAutoFit/>
          </a:bodyPr>
          <a:lstStyle/>
          <a:p>
            <a:r>
              <a:rPr lang="cs-CZ" sz="4400" b="1" dirty="0" err="1">
                <a:solidFill>
                  <a:prstClr val="black"/>
                </a:solidFill>
              </a:rPr>
              <a:t>Introduction</a:t>
            </a:r>
            <a:r>
              <a:rPr lang="cs-CZ" sz="4400" b="1" dirty="0">
                <a:solidFill>
                  <a:prstClr val="black"/>
                </a:solidFill>
              </a:rPr>
              <a:t> </a:t>
            </a:r>
            <a:r>
              <a:rPr lang="cs-CZ" sz="4400" b="1" dirty="0" err="1">
                <a:solidFill>
                  <a:prstClr val="black"/>
                </a:solidFill>
              </a:rPr>
              <a:t>into</a:t>
            </a:r>
            <a:r>
              <a:rPr lang="cs-CZ" sz="4400" b="1" dirty="0">
                <a:solidFill>
                  <a:prstClr val="black"/>
                </a:solidFill>
              </a:rPr>
              <a:t> </a:t>
            </a:r>
            <a:r>
              <a:rPr lang="cs-CZ" sz="4400" b="1" dirty="0" err="1">
                <a:solidFill>
                  <a:prstClr val="black"/>
                </a:solidFill>
              </a:rPr>
              <a:t>the</a:t>
            </a:r>
            <a:r>
              <a:rPr lang="cs-CZ" sz="4400" b="1" dirty="0">
                <a:solidFill>
                  <a:prstClr val="black"/>
                </a:solidFill>
              </a:rPr>
              <a:t> </a:t>
            </a:r>
            <a:r>
              <a:rPr lang="cs-CZ" sz="4400" b="1" dirty="0" err="1">
                <a:solidFill>
                  <a:prstClr val="black"/>
                </a:solidFill>
              </a:rPr>
              <a:t>topic</a:t>
            </a:r>
            <a:endParaRPr lang="cs-CZ" sz="4400" b="1" dirty="0">
              <a:solidFill>
                <a:prstClr val="black"/>
              </a:solidFill>
            </a:endParaRPr>
          </a:p>
        </p:txBody>
      </p:sp>
      <p:sp>
        <p:nvSpPr>
          <p:cNvPr id="29" name="Obdélník 28"/>
          <p:cNvSpPr/>
          <p:nvPr/>
        </p:nvSpPr>
        <p:spPr>
          <a:xfrm>
            <a:off x="284814" y="2843168"/>
            <a:ext cx="11611732" cy="3437864"/>
          </a:xfrm>
          <a:prstGeom prst="rect">
            <a:avLst/>
          </a:prstGeom>
          <a:solidFill>
            <a:schemeClr val="bg1"/>
          </a:solidFill>
        </p:spPr>
        <p:txBody>
          <a:bodyPr wrap="square">
            <a:spAutoFit/>
          </a:bodyPr>
          <a:lstStyle/>
          <a:p>
            <a:pPr>
              <a:lnSpc>
                <a:spcPct val="90000"/>
              </a:lnSpc>
              <a:buClr>
                <a:srgbClr val="99CB38"/>
              </a:buClr>
              <a:buSzPts val="2000"/>
              <a:defRPr/>
            </a:pPr>
            <a:r>
              <a:rPr lang="cs-CZ" sz="3200" b="1" kern="0" dirty="0" err="1">
                <a:solidFill>
                  <a:prstClr val="black"/>
                </a:solidFill>
                <a:sym typeface="Calibri"/>
              </a:rPr>
              <a:t>Though</a:t>
            </a:r>
            <a:r>
              <a:rPr lang="cs-CZ" sz="3200" b="1" kern="0" dirty="0">
                <a:solidFill>
                  <a:prstClr val="black"/>
                </a:solidFill>
                <a:sym typeface="Calibri"/>
              </a:rPr>
              <a:t>, </a:t>
            </a:r>
            <a:r>
              <a:rPr lang="cs-CZ" sz="3200" b="1" kern="0" dirty="0" err="1">
                <a:solidFill>
                  <a:prstClr val="black"/>
                </a:solidFill>
                <a:sym typeface="Calibri"/>
              </a:rPr>
              <a:t>what</a:t>
            </a:r>
            <a:r>
              <a:rPr lang="cs-CZ" sz="3200" b="1" kern="0" dirty="0">
                <a:solidFill>
                  <a:prstClr val="black"/>
                </a:solidFill>
                <a:sym typeface="Calibri"/>
              </a:rPr>
              <a:t> </a:t>
            </a:r>
            <a:r>
              <a:rPr lang="cs-CZ" sz="3200" b="1" kern="0" dirty="0" err="1">
                <a:solidFill>
                  <a:prstClr val="black"/>
                </a:solidFill>
                <a:sym typeface="Calibri"/>
              </a:rPr>
              <a:t>is</a:t>
            </a:r>
            <a:r>
              <a:rPr lang="cs-CZ" sz="3200" b="1" kern="0" dirty="0">
                <a:solidFill>
                  <a:prstClr val="black"/>
                </a:solidFill>
                <a:sym typeface="Calibri"/>
              </a:rPr>
              <a:t> </a:t>
            </a:r>
            <a:r>
              <a:rPr lang="cs-CZ" sz="3200" b="1" kern="0" dirty="0" err="1">
                <a:solidFill>
                  <a:prstClr val="black"/>
                </a:solidFill>
                <a:sym typeface="Calibri"/>
              </a:rPr>
              <a:t>the</a:t>
            </a:r>
            <a:r>
              <a:rPr lang="cs-CZ" sz="3200" b="1" kern="0" dirty="0">
                <a:solidFill>
                  <a:prstClr val="black"/>
                </a:solidFill>
                <a:sym typeface="Calibri"/>
              </a:rPr>
              <a:t> reality?</a:t>
            </a:r>
            <a:endParaRPr lang="en-US" sz="3200" kern="0" dirty="0">
              <a:solidFill>
                <a:prstClr val="black"/>
              </a:solidFill>
              <a:sym typeface="Calibri"/>
            </a:endParaRPr>
          </a:p>
          <a:p>
            <a:pPr marL="485776" lvl="1" indent="-285750" algn="just">
              <a:lnSpc>
                <a:spcPct val="90000"/>
              </a:lnSpc>
              <a:spcBef>
                <a:spcPts val="600"/>
              </a:spcBef>
              <a:buSzPts val="1800"/>
              <a:buFont typeface="Wingdings" panose="05000000000000000000" pitchFamily="2" charset="2"/>
              <a:buChar char="§"/>
              <a:defRPr/>
            </a:pPr>
            <a:r>
              <a:rPr lang="cs-CZ" sz="2400" kern="0" dirty="0">
                <a:solidFill>
                  <a:prstClr val="black"/>
                </a:solidFill>
                <a:sym typeface="Calibri"/>
              </a:rPr>
              <a:t>Most </a:t>
            </a:r>
            <a:r>
              <a:rPr lang="cs-CZ" sz="2400" kern="0" dirty="0" err="1">
                <a:solidFill>
                  <a:prstClr val="black"/>
                </a:solidFill>
                <a:sym typeface="Calibri"/>
              </a:rPr>
              <a:t>people</a:t>
            </a:r>
            <a:r>
              <a:rPr lang="cs-CZ" sz="2400" kern="0" dirty="0">
                <a:solidFill>
                  <a:prstClr val="black"/>
                </a:solidFill>
                <a:sym typeface="Calibri"/>
              </a:rPr>
              <a:t> are </a:t>
            </a:r>
            <a:r>
              <a:rPr lang="cs-CZ" sz="2400" kern="0" dirty="0" err="1">
                <a:solidFill>
                  <a:prstClr val="black"/>
                </a:solidFill>
                <a:sym typeface="Calibri"/>
              </a:rPr>
              <a:t>resilient</a:t>
            </a:r>
            <a:r>
              <a:rPr lang="cs-CZ" sz="2400" kern="0" dirty="0">
                <a:solidFill>
                  <a:prstClr val="black"/>
                </a:solidFill>
                <a:sym typeface="Calibri"/>
              </a:rPr>
              <a:t>, </a:t>
            </a:r>
            <a:r>
              <a:rPr lang="cs-CZ" sz="2400" kern="0" dirty="0" err="1">
                <a:solidFill>
                  <a:prstClr val="black"/>
                </a:solidFill>
                <a:sym typeface="Calibri"/>
              </a:rPr>
              <a:t>even</a:t>
            </a:r>
            <a:r>
              <a:rPr lang="cs-CZ" sz="2400" kern="0" dirty="0">
                <a:solidFill>
                  <a:prstClr val="black"/>
                </a:solidFill>
                <a:sym typeface="Calibri"/>
              </a:rPr>
              <a:t> </a:t>
            </a:r>
            <a:r>
              <a:rPr lang="cs-CZ" sz="2400" kern="0" dirty="0" err="1">
                <a:solidFill>
                  <a:prstClr val="black"/>
                </a:solidFill>
                <a:sym typeface="Calibri"/>
              </a:rPr>
              <a:t>if</a:t>
            </a:r>
            <a:r>
              <a:rPr lang="cs-CZ" sz="2400" kern="0" dirty="0">
                <a:solidFill>
                  <a:prstClr val="black"/>
                </a:solidFill>
                <a:sym typeface="Calibri"/>
              </a:rPr>
              <a:t> </a:t>
            </a:r>
            <a:r>
              <a:rPr lang="cs-CZ" sz="2400" kern="0" dirty="0" err="1">
                <a:solidFill>
                  <a:prstClr val="black"/>
                </a:solidFill>
                <a:sym typeface="Calibri"/>
              </a:rPr>
              <a:t>we</a:t>
            </a:r>
            <a:r>
              <a:rPr lang="cs-CZ" sz="2400" kern="0" dirty="0">
                <a:solidFill>
                  <a:prstClr val="black"/>
                </a:solidFill>
                <a:sym typeface="Calibri"/>
              </a:rPr>
              <a:t> </a:t>
            </a:r>
            <a:r>
              <a:rPr lang="cs-CZ" sz="2400" kern="0" dirty="0" err="1">
                <a:solidFill>
                  <a:prstClr val="black"/>
                </a:solidFill>
                <a:sym typeface="Calibri"/>
              </a:rPr>
              <a:t>differ</a:t>
            </a:r>
            <a:r>
              <a:rPr lang="cs-CZ" sz="2400" kern="0" dirty="0">
                <a:solidFill>
                  <a:prstClr val="black"/>
                </a:solidFill>
                <a:sym typeface="Calibri"/>
              </a:rPr>
              <a:t> in </a:t>
            </a:r>
            <a:r>
              <a:rPr lang="cs-CZ" sz="2400" kern="0" dirty="0" err="1">
                <a:solidFill>
                  <a:prstClr val="black"/>
                </a:solidFill>
                <a:sym typeface="Calibri"/>
              </a:rPr>
              <a:t>the</a:t>
            </a:r>
            <a:r>
              <a:rPr lang="cs-CZ" sz="2400" kern="0" dirty="0">
                <a:solidFill>
                  <a:prstClr val="black"/>
                </a:solidFill>
                <a:sym typeface="Calibri"/>
              </a:rPr>
              <a:t> </a:t>
            </a:r>
            <a:r>
              <a:rPr lang="cs-CZ" sz="2400" kern="0" dirty="0" err="1">
                <a:solidFill>
                  <a:prstClr val="black"/>
                </a:solidFill>
                <a:sym typeface="Calibri"/>
              </a:rPr>
              <a:t>rate</a:t>
            </a:r>
            <a:r>
              <a:rPr lang="cs-CZ" sz="2400" kern="0" dirty="0">
                <a:solidFill>
                  <a:prstClr val="black"/>
                </a:solidFill>
                <a:sym typeface="Calibri"/>
              </a:rPr>
              <a:t> </a:t>
            </a:r>
            <a:r>
              <a:rPr lang="cs-CZ" sz="2400" kern="0" dirty="0" err="1">
                <a:solidFill>
                  <a:prstClr val="black"/>
                </a:solidFill>
                <a:sym typeface="Calibri"/>
              </a:rPr>
              <a:t>of</a:t>
            </a:r>
            <a:r>
              <a:rPr lang="cs-CZ" sz="2400" kern="0" dirty="0">
                <a:solidFill>
                  <a:prstClr val="black"/>
                </a:solidFill>
                <a:sym typeface="Calibri"/>
              </a:rPr>
              <a:t> </a:t>
            </a:r>
            <a:r>
              <a:rPr lang="cs-CZ" sz="2400" kern="0" dirty="0" err="1">
                <a:solidFill>
                  <a:prstClr val="black"/>
                </a:solidFill>
                <a:sym typeface="Calibri"/>
              </a:rPr>
              <a:t>resilience</a:t>
            </a:r>
            <a:r>
              <a:rPr lang="cs-CZ" sz="2400" kern="0" dirty="0">
                <a:solidFill>
                  <a:prstClr val="black"/>
                </a:solidFill>
                <a:sym typeface="Calibri"/>
              </a:rPr>
              <a:t>. </a:t>
            </a:r>
            <a:r>
              <a:rPr lang="cs-CZ" sz="2400" kern="0" dirty="0" err="1">
                <a:solidFill>
                  <a:prstClr val="black"/>
                </a:solidFill>
                <a:sym typeface="Calibri"/>
              </a:rPr>
              <a:t>Resilient</a:t>
            </a:r>
            <a:r>
              <a:rPr lang="cs-CZ" sz="2400" kern="0" dirty="0">
                <a:solidFill>
                  <a:prstClr val="black"/>
                </a:solidFill>
                <a:sym typeface="Calibri"/>
              </a:rPr>
              <a:t> </a:t>
            </a:r>
            <a:r>
              <a:rPr lang="cs-CZ" sz="2400" kern="0" dirty="0" err="1">
                <a:solidFill>
                  <a:prstClr val="black"/>
                </a:solidFill>
                <a:sym typeface="Calibri"/>
              </a:rPr>
              <a:t>people</a:t>
            </a:r>
            <a:r>
              <a:rPr lang="cs-CZ" sz="2400" kern="0" dirty="0">
                <a:solidFill>
                  <a:prstClr val="black"/>
                </a:solidFill>
                <a:sym typeface="Calibri"/>
              </a:rPr>
              <a:t> </a:t>
            </a:r>
            <a:r>
              <a:rPr lang="cs-CZ" sz="2400" kern="0" dirty="0" err="1">
                <a:solidFill>
                  <a:prstClr val="black"/>
                </a:solidFill>
                <a:sym typeface="Calibri"/>
              </a:rPr>
              <a:t>experience</a:t>
            </a:r>
            <a:r>
              <a:rPr lang="cs-CZ" sz="2400" kern="0" dirty="0">
                <a:solidFill>
                  <a:prstClr val="black"/>
                </a:solidFill>
                <a:sym typeface="Calibri"/>
              </a:rPr>
              <a:t> </a:t>
            </a:r>
            <a:r>
              <a:rPr lang="cs-CZ" sz="2400" kern="0" dirty="0" err="1">
                <a:solidFill>
                  <a:prstClr val="black"/>
                </a:solidFill>
                <a:sym typeface="Calibri"/>
              </a:rPr>
              <a:t>emotions</a:t>
            </a:r>
            <a:r>
              <a:rPr lang="cs-CZ" sz="2400" kern="0" dirty="0">
                <a:solidFill>
                  <a:prstClr val="black"/>
                </a:solidFill>
                <a:sym typeface="Calibri"/>
              </a:rPr>
              <a:t> </a:t>
            </a:r>
            <a:r>
              <a:rPr lang="cs-CZ" sz="2400" kern="0" dirty="0" err="1">
                <a:solidFill>
                  <a:prstClr val="black"/>
                </a:solidFill>
                <a:sym typeface="Calibri"/>
              </a:rPr>
              <a:t>corelating</a:t>
            </a:r>
            <a:r>
              <a:rPr lang="cs-CZ" sz="2400" kern="0" dirty="0">
                <a:solidFill>
                  <a:prstClr val="black"/>
                </a:solidFill>
                <a:sym typeface="Calibri"/>
              </a:rPr>
              <a:t> </a:t>
            </a:r>
            <a:r>
              <a:rPr lang="cs-CZ" sz="2400" kern="0" dirty="0" err="1">
                <a:solidFill>
                  <a:prstClr val="black"/>
                </a:solidFill>
                <a:sym typeface="Calibri"/>
              </a:rPr>
              <a:t>with</a:t>
            </a:r>
            <a:r>
              <a:rPr lang="cs-CZ" sz="2400" kern="0" dirty="0">
                <a:solidFill>
                  <a:prstClr val="black"/>
                </a:solidFill>
                <a:sym typeface="Calibri"/>
              </a:rPr>
              <a:t> </a:t>
            </a:r>
            <a:r>
              <a:rPr lang="cs-CZ" sz="2400" kern="0" dirty="0" err="1">
                <a:solidFill>
                  <a:prstClr val="black"/>
                </a:solidFill>
                <a:sym typeface="Calibri"/>
              </a:rPr>
              <a:t>the</a:t>
            </a:r>
            <a:r>
              <a:rPr lang="cs-CZ" sz="2400" kern="0" dirty="0">
                <a:solidFill>
                  <a:prstClr val="black"/>
                </a:solidFill>
                <a:sym typeface="Calibri"/>
              </a:rPr>
              <a:t> stress </a:t>
            </a:r>
            <a:r>
              <a:rPr lang="cs-CZ" sz="2400" kern="0" dirty="0" err="1">
                <a:solidFill>
                  <a:prstClr val="black"/>
                </a:solidFill>
                <a:sym typeface="Calibri"/>
              </a:rPr>
              <a:t>faced</a:t>
            </a:r>
            <a:r>
              <a:rPr lang="cs-CZ" sz="2400" kern="0" dirty="0">
                <a:solidFill>
                  <a:prstClr val="black"/>
                </a:solidFill>
                <a:sym typeface="Calibri"/>
              </a:rPr>
              <a:t>, </a:t>
            </a:r>
            <a:r>
              <a:rPr lang="cs-CZ" sz="2400" kern="0" dirty="0" err="1">
                <a:solidFill>
                  <a:prstClr val="black"/>
                </a:solidFill>
                <a:sym typeface="Calibri"/>
              </a:rPr>
              <a:t>yet</a:t>
            </a:r>
            <a:r>
              <a:rPr lang="cs-CZ" sz="2400" kern="0" dirty="0">
                <a:solidFill>
                  <a:prstClr val="black"/>
                </a:solidFill>
                <a:sym typeface="Calibri"/>
              </a:rPr>
              <a:t> </a:t>
            </a:r>
            <a:r>
              <a:rPr lang="cs-CZ" sz="2400" kern="0" dirty="0" err="1">
                <a:solidFill>
                  <a:prstClr val="black"/>
                </a:solidFill>
                <a:sym typeface="Calibri"/>
              </a:rPr>
              <a:t>initially</a:t>
            </a:r>
            <a:r>
              <a:rPr lang="cs-CZ" sz="2400" kern="0" dirty="0">
                <a:solidFill>
                  <a:prstClr val="black"/>
                </a:solidFill>
                <a:sym typeface="Calibri"/>
              </a:rPr>
              <a:t> </a:t>
            </a:r>
            <a:r>
              <a:rPr lang="cs-CZ" sz="2400" kern="0" dirty="0" err="1">
                <a:solidFill>
                  <a:prstClr val="black"/>
                </a:solidFill>
                <a:sym typeface="Calibri"/>
              </a:rPr>
              <a:t>they</a:t>
            </a:r>
            <a:r>
              <a:rPr lang="cs-CZ" sz="2400" kern="0" dirty="0">
                <a:solidFill>
                  <a:prstClr val="black"/>
                </a:solidFill>
                <a:sym typeface="Calibri"/>
              </a:rPr>
              <a:t> </a:t>
            </a:r>
            <a:r>
              <a:rPr lang="cs-CZ" sz="2400" kern="0" dirty="0" err="1">
                <a:solidFill>
                  <a:prstClr val="black"/>
                </a:solidFill>
                <a:sym typeface="Calibri"/>
              </a:rPr>
              <a:t>needn´t</a:t>
            </a:r>
            <a:r>
              <a:rPr lang="cs-CZ" sz="2400" kern="0" dirty="0">
                <a:solidFill>
                  <a:prstClr val="black"/>
                </a:solidFill>
                <a:sym typeface="Calibri"/>
              </a:rPr>
              <a:t> </a:t>
            </a:r>
            <a:r>
              <a:rPr lang="cs-CZ" sz="2400" kern="0" dirty="0" err="1">
                <a:solidFill>
                  <a:prstClr val="black"/>
                </a:solidFill>
                <a:sym typeface="Calibri"/>
              </a:rPr>
              <a:t>keep</a:t>
            </a:r>
            <a:r>
              <a:rPr lang="cs-CZ" sz="2400" kern="0" dirty="0">
                <a:solidFill>
                  <a:prstClr val="black"/>
                </a:solidFill>
                <a:sym typeface="Calibri"/>
              </a:rPr>
              <a:t> </a:t>
            </a:r>
            <a:r>
              <a:rPr lang="cs-CZ" sz="2400" kern="0" dirty="0" err="1">
                <a:solidFill>
                  <a:prstClr val="black"/>
                </a:solidFill>
                <a:sym typeface="Calibri"/>
              </a:rPr>
              <a:t>calm</a:t>
            </a:r>
            <a:r>
              <a:rPr lang="cs-CZ" sz="2400" kern="0" dirty="0">
                <a:solidFill>
                  <a:prstClr val="black"/>
                </a:solidFill>
                <a:sym typeface="Calibri"/>
              </a:rPr>
              <a:t>. </a:t>
            </a:r>
          </a:p>
          <a:p>
            <a:pPr marL="485776" lvl="1" indent="-285750" algn="just">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After</a:t>
            </a:r>
            <a:r>
              <a:rPr lang="cs-CZ" sz="2400" kern="0" dirty="0">
                <a:solidFill>
                  <a:prstClr val="black"/>
                </a:solidFill>
                <a:sym typeface="Calibri"/>
              </a:rPr>
              <a:t> </a:t>
            </a:r>
            <a:r>
              <a:rPr lang="cs-CZ" sz="2400" kern="0" dirty="0" err="1">
                <a:solidFill>
                  <a:prstClr val="black"/>
                </a:solidFill>
                <a:sym typeface="Calibri"/>
              </a:rPr>
              <a:t>the</a:t>
            </a:r>
            <a:r>
              <a:rPr lang="cs-CZ" sz="2400" kern="0" dirty="0">
                <a:solidFill>
                  <a:prstClr val="black"/>
                </a:solidFill>
                <a:sym typeface="Calibri"/>
              </a:rPr>
              <a:t> </a:t>
            </a:r>
            <a:r>
              <a:rPr lang="cs-CZ" sz="2400" kern="0" dirty="0" err="1">
                <a:solidFill>
                  <a:prstClr val="black"/>
                </a:solidFill>
                <a:sym typeface="Calibri"/>
              </a:rPr>
              <a:t>primary</a:t>
            </a:r>
            <a:r>
              <a:rPr lang="cs-CZ" sz="2400" kern="0" dirty="0">
                <a:solidFill>
                  <a:prstClr val="black"/>
                </a:solidFill>
                <a:sym typeface="Calibri"/>
              </a:rPr>
              <a:t> </a:t>
            </a:r>
            <a:r>
              <a:rPr lang="cs-CZ" sz="2400" kern="0" dirty="0" err="1">
                <a:solidFill>
                  <a:prstClr val="black"/>
                </a:solidFill>
                <a:sym typeface="Calibri"/>
              </a:rPr>
              <a:t>shock</a:t>
            </a:r>
            <a:r>
              <a:rPr lang="cs-CZ" sz="2400" kern="0" dirty="0">
                <a:solidFill>
                  <a:prstClr val="black"/>
                </a:solidFill>
                <a:sym typeface="Calibri"/>
              </a:rPr>
              <a:t> has </a:t>
            </a:r>
            <a:r>
              <a:rPr lang="cs-CZ" sz="2400" kern="0" dirty="0" err="1">
                <a:solidFill>
                  <a:prstClr val="black"/>
                </a:solidFill>
                <a:sym typeface="Calibri"/>
              </a:rPr>
              <a:t>ceased</a:t>
            </a:r>
            <a:r>
              <a:rPr lang="cs-CZ" sz="2400" kern="0" dirty="0">
                <a:solidFill>
                  <a:prstClr val="black"/>
                </a:solidFill>
                <a:sym typeface="Calibri"/>
              </a:rPr>
              <a:t>, </a:t>
            </a:r>
            <a:r>
              <a:rPr lang="cs-CZ" sz="2400" kern="0" dirty="0" err="1">
                <a:solidFill>
                  <a:prstClr val="black"/>
                </a:solidFill>
                <a:sym typeface="Calibri"/>
              </a:rPr>
              <a:t>resilient</a:t>
            </a:r>
            <a:r>
              <a:rPr lang="cs-CZ" sz="2400" kern="0" dirty="0">
                <a:solidFill>
                  <a:prstClr val="black"/>
                </a:solidFill>
                <a:sym typeface="Calibri"/>
              </a:rPr>
              <a:t> </a:t>
            </a:r>
            <a:r>
              <a:rPr lang="cs-CZ" sz="2400" kern="0" dirty="0" err="1">
                <a:solidFill>
                  <a:prstClr val="black"/>
                </a:solidFill>
                <a:sym typeface="Calibri"/>
              </a:rPr>
              <a:t>people</a:t>
            </a:r>
            <a:r>
              <a:rPr lang="cs-CZ" sz="2400" kern="0" dirty="0">
                <a:solidFill>
                  <a:prstClr val="black"/>
                </a:solidFill>
                <a:sym typeface="Calibri"/>
              </a:rPr>
              <a:t> are </a:t>
            </a:r>
            <a:r>
              <a:rPr lang="cs-CZ" sz="2400" kern="0" dirty="0" err="1">
                <a:solidFill>
                  <a:prstClr val="black"/>
                </a:solidFill>
                <a:sym typeface="Calibri"/>
              </a:rPr>
              <a:t>able</a:t>
            </a:r>
            <a:r>
              <a:rPr lang="cs-CZ" sz="2400" kern="0" dirty="0">
                <a:solidFill>
                  <a:prstClr val="black"/>
                </a:solidFill>
                <a:sym typeface="Calibri"/>
              </a:rPr>
              <a:t> to </a:t>
            </a:r>
            <a:r>
              <a:rPr lang="cs-CZ" sz="2400" kern="0" dirty="0" err="1">
                <a:solidFill>
                  <a:prstClr val="black"/>
                </a:solidFill>
                <a:sym typeface="Calibri"/>
              </a:rPr>
              <a:t>apply</a:t>
            </a:r>
            <a:r>
              <a:rPr lang="cs-CZ" sz="2400" kern="0" dirty="0">
                <a:solidFill>
                  <a:prstClr val="black"/>
                </a:solidFill>
                <a:sym typeface="Calibri"/>
              </a:rPr>
              <a:t> </a:t>
            </a:r>
            <a:r>
              <a:rPr lang="cs-CZ" sz="2400" kern="0" dirty="0" err="1">
                <a:solidFill>
                  <a:prstClr val="black"/>
                </a:solidFill>
                <a:sym typeface="Calibri"/>
              </a:rPr>
              <a:t>different</a:t>
            </a:r>
            <a:r>
              <a:rPr lang="cs-CZ" sz="2400" kern="0" dirty="0">
                <a:solidFill>
                  <a:prstClr val="black"/>
                </a:solidFill>
                <a:sym typeface="Calibri"/>
              </a:rPr>
              <a:t> </a:t>
            </a:r>
            <a:r>
              <a:rPr lang="cs-CZ" sz="2400" kern="0" dirty="0" err="1">
                <a:solidFill>
                  <a:prstClr val="black"/>
                </a:solidFill>
                <a:sym typeface="Calibri"/>
              </a:rPr>
              <a:t>strategies</a:t>
            </a:r>
            <a:r>
              <a:rPr lang="cs-CZ" sz="2400" kern="0" dirty="0">
                <a:solidFill>
                  <a:prstClr val="black"/>
                </a:solidFill>
                <a:sym typeface="Calibri"/>
              </a:rPr>
              <a:t> to cope </a:t>
            </a:r>
            <a:r>
              <a:rPr lang="cs-CZ" sz="2400" kern="0" dirty="0" err="1">
                <a:solidFill>
                  <a:prstClr val="black"/>
                </a:solidFill>
                <a:sym typeface="Calibri"/>
              </a:rPr>
              <a:t>with</a:t>
            </a:r>
            <a:r>
              <a:rPr lang="cs-CZ" sz="2400" kern="0" dirty="0">
                <a:solidFill>
                  <a:prstClr val="black"/>
                </a:solidFill>
                <a:sym typeface="Calibri"/>
              </a:rPr>
              <a:t> stress.</a:t>
            </a:r>
          </a:p>
          <a:p>
            <a:pPr marL="485776" lvl="1" indent="-285750" algn="just">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Resilient</a:t>
            </a:r>
            <a:r>
              <a:rPr lang="cs-CZ" sz="2400" kern="0" dirty="0">
                <a:solidFill>
                  <a:prstClr val="black"/>
                </a:solidFill>
                <a:sym typeface="Calibri"/>
              </a:rPr>
              <a:t> </a:t>
            </a:r>
            <a:r>
              <a:rPr lang="cs-CZ" sz="2400" kern="0" dirty="0" err="1">
                <a:solidFill>
                  <a:prstClr val="black"/>
                </a:solidFill>
                <a:sym typeface="Calibri"/>
              </a:rPr>
              <a:t>people</a:t>
            </a:r>
            <a:r>
              <a:rPr lang="cs-CZ" sz="2400" kern="0" dirty="0">
                <a:solidFill>
                  <a:prstClr val="black"/>
                </a:solidFill>
                <a:sym typeface="Calibri"/>
              </a:rPr>
              <a:t> are </a:t>
            </a:r>
            <a:r>
              <a:rPr lang="cs-CZ" sz="2400" kern="0" dirty="0" err="1">
                <a:solidFill>
                  <a:prstClr val="black"/>
                </a:solidFill>
                <a:sym typeface="Calibri"/>
              </a:rPr>
              <a:t>able</a:t>
            </a:r>
            <a:r>
              <a:rPr lang="cs-CZ" sz="2400" kern="0" dirty="0">
                <a:solidFill>
                  <a:prstClr val="black"/>
                </a:solidFill>
                <a:sym typeface="Calibri"/>
              </a:rPr>
              <a:t> to </a:t>
            </a:r>
            <a:r>
              <a:rPr lang="cs-CZ" sz="2400" kern="0" dirty="0" err="1">
                <a:solidFill>
                  <a:prstClr val="black"/>
                </a:solidFill>
                <a:sym typeface="Calibri"/>
              </a:rPr>
              <a:t>implement</a:t>
            </a:r>
            <a:r>
              <a:rPr lang="cs-CZ" sz="2400" kern="0" dirty="0">
                <a:solidFill>
                  <a:prstClr val="black"/>
                </a:solidFill>
                <a:sym typeface="Calibri"/>
              </a:rPr>
              <a:t> stress in </a:t>
            </a:r>
            <a:r>
              <a:rPr lang="cs-CZ" sz="2400" kern="0" dirty="0" err="1">
                <a:solidFill>
                  <a:prstClr val="black"/>
                </a:solidFill>
                <a:sym typeface="Calibri"/>
              </a:rPr>
              <a:t>their</a:t>
            </a:r>
            <a:r>
              <a:rPr lang="cs-CZ" sz="2400" kern="0" dirty="0">
                <a:solidFill>
                  <a:prstClr val="black"/>
                </a:solidFill>
                <a:sym typeface="Calibri"/>
              </a:rPr>
              <a:t> </a:t>
            </a:r>
            <a:r>
              <a:rPr lang="cs-CZ" sz="2400" kern="0" dirty="0" err="1">
                <a:solidFill>
                  <a:prstClr val="black"/>
                </a:solidFill>
                <a:sym typeface="Calibri"/>
              </a:rPr>
              <a:t>life</a:t>
            </a:r>
            <a:r>
              <a:rPr lang="cs-CZ" sz="2400" kern="0" dirty="0">
                <a:solidFill>
                  <a:prstClr val="black"/>
                </a:solidFill>
                <a:sym typeface="Calibri"/>
              </a:rPr>
              <a:t>.</a:t>
            </a:r>
            <a:endParaRPr lang="cs-CZ" sz="2400" dirty="0">
              <a:solidFill>
                <a:prstClr val="black"/>
              </a:solidFill>
            </a:endParaRPr>
          </a:p>
          <a:p>
            <a:pPr algn="just"/>
            <a:endParaRPr lang="cs-CZ" sz="2800" dirty="0">
              <a:solidFill>
                <a:prstClr val="black"/>
              </a:solidFill>
            </a:endParaRPr>
          </a:p>
          <a:p>
            <a:pPr algn="r"/>
            <a:r>
              <a:rPr lang="cs-CZ" sz="1600" b="1" dirty="0">
                <a:solidFill>
                  <a:prstClr val="black"/>
                </a:solidFill>
              </a:rPr>
              <a:t>Source</a:t>
            </a:r>
            <a:r>
              <a:rPr lang="cs-CZ" sz="1600" dirty="0">
                <a:solidFill>
                  <a:prstClr val="black"/>
                </a:solidFill>
              </a:rPr>
              <a:t>: </a:t>
            </a:r>
            <a:r>
              <a:rPr lang="cs-CZ" sz="1600" dirty="0" err="1">
                <a:solidFill>
                  <a:prstClr val="black"/>
                </a:solidFill>
              </a:rPr>
              <a:t>the</a:t>
            </a:r>
            <a:r>
              <a:rPr lang="cs-CZ" sz="1600" dirty="0">
                <a:solidFill>
                  <a:prstClr val="black"/>
                </a:solidFill>
              </a:rPr>
              <a:t> team </a:t>
            </a:r>
            <a:r>
              <a:rPr lang="cs-CZ" sz="1600" dirty="0" err="1">
                <a:solidFill>
                  <a:prstClr val="black"/>
                </a:solidFill>
              </a:rPr>
              <a:t>of</a:t>
            </a:r>
            <a:r>
              <a:rPr lang="cs-CZ" sz="1600" dirty="0">
                <a:solidFill>
                  <a:prstClr val="black"/>
                </a:solidFill>
              </a:rPr>
              <a:t> </a:t>
            </a:r>
            <a:r>
              <a:rPr lang="cs-CZ" sz="1600" dirty="0" err="1">
                <a:solidFill>
                  <a:prstClr val="black"/>
                </a:solidFill>
              </a:rPr>
              <a:t>professional</a:t>
            </a:r>
            <a:r>
              <a:rPr lang="cs-CZ" sz="1600" dirty="0">
                <a:solidFill>
                  <a:prstClr val="black"/>
                </a:solidFill>
              </a:rPr>
              <a:t> </a:t>
            </a:r>
            <a:r>
              <a:rPr lang="cs-CZ" sz="1600" dirty="0" err="1">
                <a:solidFill>
                  <a:prstClr val="black"/>
                </a:solidFill>
              </a:rPr>
              <a:t>firemen</a:t>
            </a:r>
            <a:r>
              <a:rPr lang="cs-CZ" sz="1600" dirty="0">
                <a:solidFill>
                  <a:prstClr val="black"/>
                </a:solidFill>
              </a:rPr>
              <a:t> </a:t>
            </a:r>
            <a:r>
              <a:rPr lang="cs-CZ" sz="1600" dirty="0" err="1">
                <a:solidFill>
                  <a:prstClr val="black"/>
                </a:solidFill>
              </a:rPr>
              <a:t>psychologists</a:t>
            </a:r>
            <a:r>
              <a:rPr lang="cs-CZ" sz="1600" dirty="0">
                <a:solidFill>
                  <a:prstClr val="black"/>
                </a:solidFill>
              </a:rPr>
              <a:t> </a:t>
            </a:r>
            <a:r>
              <a:rPr lang="cs-CZ" sz="1600" dirty="0" err="1">
                <a:solidFill>
                  <a:prstClr val="black"/>
                </a:solidFill>
              </a:rPr>
              <a:t>under</a:t>
            </a:r>
            <a:r>
              <a:rPr lang="cs-CZ" sz="1600" dirty="0">
                <a:solidFill>
                  <a:prstClr val="black"/>
                </a:solidFill>
              </a:rPr>
              <a:t> </a:t>
            </a:r>
            <a:r>
              <a:rPr lang="cs-CZ" sz="1600" dirty="0" err="1">
                <a:solidFill>
                  <a:prstClr val="black"/>
                </a:solidFill>
              </a:rPr>
              <a:t>the</a:t>
            </a:r>
            <a:r>
              <a:rPr lang="cs-CZ" sz="1600" dirty="0">
                <a:solidFill>
                  <a:prstClr val="black"/>
                </a:solidFill>
              </a:rPr>
              <a:t> management </a:t>
            </a:r>
            <a:r>
              <a:rPr lang="cs-CZ" sz="1600" dirty="0" err="1">
                <a:solidFill>
                  <a:prstClr val="black"/>
                </a:solidFill>
              </a:rPr>
              <a:t>of</a:t>
            </a:r>
            <a:r>
              <a:rPr lang="cs-CZ" sz="1600" dirty="0">
                <a:solidFill>
                  <a:prstClr val="black"/>
                </a:solidFill>
              </a:rPr>
              <a:t> </a:t>
            </a:r>
            <a:r>
              <a:rPr lang="pl-PL" sz="1600" dirty="0">
                <a:solidFill>
                  <a:prstClr val="black"/>
                </a:solidFill>
              </a:rPr>
              <a:t> the psychological unit of MV-GŘ HZS ČR</a:t>
            </a:r>
            <a:endParaRPr lang="cs-CZ" sz="2400" dirty="0">
              <a:solidFill>
                <a:prstClr val="black"/>
              </a:solidFill>
            </a:endParaRP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Tree>
    <p:extLst>
      <p:ext uri="{BB962C8B-B14F-4D97-AF65-F5344CB8AC3E}">
        <p14:creationId xmlns:p14="http://schemas.microsoft.com/office/powerpoint/2010/main" val="4272309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circle(in)">
                                      <p:cBhvr>
                                        <p:cTn id="7" dur="2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0635" y="0"/>
            <a:ext cx="12202635" cy="769441"/>
          </a:xfrm>
          <a:prstGeom prst="rect">
            <a:avLst/>
          </a:prstGeom>
          <a:noFill/>
        </p:spPr>
        <p:txBody>
          <a:bodyPr wrap="square" rtlCol="0">
            <a:spAutoFit/>
          </a:bodyPr>
          <a:lstStyle/>
          <a:p>
            <a:pPr>
              <a:buClr>
                <a:srgbClr val="70AD47">
                  <a:lumMod val="50000"/>
                </a:srgbClr>
              </a:buClr>
            </a:pPr>
            <a:r>
              <a:rPr lang="cs-CZ" sz="4400" b="1" dirty="0" err="1">
                <a:solidFill>
                  <a:prstClr val="black"/>
                </a:solidFill>
              </a:rPr>
              <a:t>The</a:t>
            </a:r>
            <a:r>
              <a:rPr lang="cs-CZ" sz="4400" b="1" dirty="0">
                <a:solidFill>
                  <a:prstClr val="black"/>
                </a:solidFill>
              </a:rPr>
              <a:t> </a:t>
            </a:r>
            <a:r>
              <a:rPr lang="cs-CZ" sz="4400" b="1" dirty="0" err="1">
                <a:solidFill>
                  <a:prstClr val="black"/>
                </a:solidFill>
              </a:rPr>
              <a:t>metaphore</a:t>
            </a:r>
            <a:r>
              <a:rPr lang="cs-CZ" sz="4400" b="1" dirty="0">
                <a:solidFill>
                  <a:prstClr val="black"/>
                </a:solidFill>
              </a:rPr>
              <a:t> </a:t>
            </a:r>
            <a:r>
              <a:rPr lang="cs-CZ" sz="4400" b="1" dirty="0" err="1">
                <a:solidFill>
                  <a:prstClr val="black"/>
                </a:solidFill>
              </a:rPr>
              <a:t>of</a:t>
            </a:r>
            <a:r>
              <a:rPr lang="cs-CZ" sz="4400" b="1" dirty="0">
                <a:solidFill>
                  <a:prstClr val="black"/>
                </a:solidFill>
              </a:rPr>
              <a:t> a </a:t>
            </a:r>
            <a:r>
              <a:rPr lang="cs-CZ" sz="4400" b="1" dirty="0" err="1">
                <a:solidFill>
                  <a:prstClr val="black"/>
                </a:solidFill>
              </a:rPr>
              <a:t>tree</a:t>
            </a:r>
            <a:endParaRPr lang="cs-CZ" sz="4400" dirty="0">
              <a:solidFill>
                <a:prstClr val="black"/>
              </a:solidFill>
            </a:endParaRPr>
          </a:p>
        </p:txBody>
      </p:sp>
      <p:sp>
        <p:nvSpPr>
          <p:cNvPr id="29" name="Obdélník 28"/>
          <p:cNvSpPr/>
          <p:nvPr/>
        </p:nvSpPr>
        <p:spPr>
          <a:xfrm>
            <a:off x="232684" y="769441"/>
            <a:ext cx="11549742" cy="5727722"/>
          </a:xfrm>
          <a:prstGeom prst="rect">
            <a:avLst/>
          </a:prstGeom>
          <a:solidFill>
            <a:schemeClr val="bg1"/>
          </a:solidFill>
        </p:spPr>
        <p:txBody>
          <a:bodyPr wrap="square">
            <a:spAutoFit/>
          </a:bodyPr>
          <a:lstStyle/>
          <a:p>
            <a:pPr algn="just"/>
            <a:r>
              <a:rPr lang="cs-CZ" sz="2800" b="1" dirty="0">
                <a:solidFill>
                  <a:prstClr val="black"/>
                </a:solidFill>
              </a:rPr>
              <a:t>A </a:t>
            </a:r>
            <a:r>
              <a:rPr lang="cs-CZ" sz="2800" b="1" dirty="0" err="1">
                <a:solidFill>
                  <a:prstClr val="black"/>
                </a:solidFill>
              </a:rPr>
              <a:t>resilient</a:t>
            </a:r>
            <a:r>
              <a:rPr lang="cs-CZ" sz="2800" b="1" dirty="0">
                <a:solidFill>
                  <a:prstClr val="black"/>
                </a:solidFill>
              </a:rPr>
              <a:t> person </a:t>
            </a:r>
            <a:r>
              <a:rPr lang="cs-CZ" sz="2800" b="1" dirty="0" err="1">
                <a:solidFill>
                  <a:prstClr val="black"/>
                </a:solidFill>
              </a:rPr>
              <a:t>is</a:t>
            </a:r>
            <a:r>
              <a:rPr lang="cs-CZ" sz="2800" b="1" dirty="0">
                <a:solidFill>
                  <a:prstClr val="black"/>
                </a:solidFill>
              </a:rPr>
              <a:t> </a:t>
            </a:r>
            <a:r>
              <a:rPr lang="cs-CZ" sz="2800" b="1" dirty="0" err="1">
                <a:solidFill>
                  <a:prstClr val="black"/>
                </a:solidFill>
              </a:rPr>
              <a:t>like</a:t>
            </a:r>
            <a:r>
              <a:rPr lang="cs-CZ" sz="2800" b="1" dirty="0">
                <a:solidFill>
                  <a:prstClr val="black"/>
                </a:solidFill>
              </a:rPr>
              <a:t> a </a:t>
            </a:r>
            <a:r>
              <a:rPr lang="cs-CZ" sz="2800" b="1" dirty="0" err="1">
                <a:solidFill>
                  <a:prstClr val="black"/>
                </a:solidFill>
              </a:rPr>
              <a:t>tree</a:t>
            </a:r>
            <a:r>
              <a:rPr lang="cs-CZ" sz="2800" b="1" dirty="0">
                <a:solidFill>
                  <a:prstClr val="black"/>
                </a:solidFill>
              </a:rPr>
              <a:t> </a:t>
            </a:r>
            <a:r>
              <a:rPr lang="cs-CZ" sz="2800" b="1" dirty="0" err="1">
                <a:solidFill>
                  <a:prstClr val="black"/>
                </a:solidFill>
              </a:rPr>
              <a:t>which</a:t>
            </a:r>
            <a:r>
              <a:rPr lang="cs-CZ" sz="2800" b="1" dirty="0">
                <a:solidFill>
                  <a:prstClr val="black"/>
                </a:solidFill>
              </a:rPr>
              <a:t>:</a:t>
            </a: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is</a:t>
            </a:r>
            <a:r>
              <a:rPr lang="cs-CZ" sz="2400" kern="0" dirty="0">
                <a:solidFill>
                  <a:prstClr val="black"/>
                </a:solidFill>
                <a:sym typeface="Calibri"/>
              </a:rPr>
              <a:t> </a:t>
            </a:r>
            <a:r>
              <a:rPr lang="cs-CZ" sz="2400" kern="0" dirty="0" err="1">
                <a:solidFill>
                  <a:prstClr val="black"/>
                </a:solidFill>
                <a:sym typeface="Calibri"/>
              </a:rPr>
              <a:t>rooted</a:t>
            </a:r>
            <a:r>
              <a:rPr lang="cs-CZ" sz="2400" kern="0" dirty="0">
                <a:solidFill>
                  <a:prstClr val="black"/>
                </a:solidFill>
                <a:sym typeface="Calibri"/>
              </a:rPr>
              <a:t> </a:t>
            </a:r>
            <a:r>
              <a:rPr lang="cs-CZ" sz="2400" kern="0" dirty="0" err="1">
                <a:solidFill>
                  <a:prstClr val="black"/>
                </a:solidFill>
                <a:sym typeface="Calibri"/>
              </a:rPr>
              <a:t>deep</a:t>
            </a:r>
            <a:r>
              <a:rPr lang="cs-CZ" sz="2400" kern="0" dirty="0">
                <a:solidFill>
                  <a:prstClr val="black"/>
                </a:solidFill>
                <a:sym typeface="Calibri"/>
              </a:rPr>
              <a:t> </a:t>
            </a:r>
            <a:r>
              <a:rPr lang="cs-CZ" sz="2400" kern="0" dirty="0" err="1">
                <a:solidFill>
                  <a:prstClr val="black"/>
                </a:solidFill>
                <a:sym typeface="Calibri"/>
              </a:rPr>
              <a:t>which</a:t>
            </a:r>
            <a:r>
              <a:rPr lang="cs-CZ" sz="2400" kern="0" dirty="0">
                <a:solidFill>
                  <a:prstClr val="black"/>
                </a:solidFill>
                <a:sym typeface="Calibri"/>
              </a:rPr>
              <a:t> </a:t>
            </a:r>
            <a:r>
              <a:rPr lang="cs-CZ" sz="2400" kern="0" dirty="0" err="1">
                <a:solidFill>
                  <a:prstClr val="black"/>
                </a:solidFill>
                <a:sym typeface="Calibri"/>
              </a:rPr>
              <a:t>gives</a:t>
            </a:r>
            <a:r>
              <a:rPr lang="cs-CZ" sz="2400" kern="0" dirty="0">
                <a:solidFill>
                  <a:prstClr val="black"/>
                </a:solidFill>
                <a:sym typeface="Calibri"/>
              </a:rPr>
              <a:t> </a:t>
            </a:r>
            <a:r>
              <a:rPr lang="cs-CZ" sz="2400" kern="0" dirty="0" err="1">
                <a:solidFill>
                  <a:prstClr val="black"/>
                </a:solidFill>
                <a:sym typeface="Calibri"/>
              </a:rPr>
              <a:t>it</a:t>
            </a:r>
            <a:r>
              <a:rPr lang="cs-CZ" sz="2400" kern="0" dirty="0">
                <a:solidFill>
                  <a:prstClr val="black"/>
                </a:solidFill>
                <a:sym typeface="Calibri"/>
              </a:rPr>
              <a:t> </a:t>
            </a:r>
            <a:r>
              <a:rPr lang="cs-CZ" sz="2400" kern="0" dirty="0" err="1">
                <a:solidFill>
                  <a:prstClr val="black"/>
                </a:solidFill>
                <a:sym typeface="Calibri"/>
              </a:rPr>
              <a:t>security</a:t>
            </a:r>
            <a:r>
              <a:rPr lang="cs-CZ" sz="2400" kern="0" dirty="0">
                <a:solidFill>
                  <a:prstClr val="black"/>
                </a:solidFill>
                <a:sym typeface="Calibri"/>
              </a:rPr>
              <a:t> and </a:t>
            </a:r>
            <a:r>
              <a:rPr lang="cs-CZ" sz="2400" kern="0" dirty="0" err="1">
                <a:solidFill>
                  <a:prstClr val="black"/>
                </a:solidFill>
                <a:sym typeface="Calibri"/>
              </a:rPr>
              <a:t>firmness</a:t>
            </a:r>
            <a:endParaRPr lang="cs-CZ" sz="2400" kern="0" dirty="0">
              <a:solidFill>
                <a:prstClr val="black"/>
              </a:solidFill>
              <a:sym typeface="Calibri"/>
            </a:endParaRP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is</a:t>
            </a:r>
            <a:r>
              <a:rPr lang="cs-CZ" sz="2400" kern="0" dirty="0">
                <a:solidFill>
                  <a:prstClr val="black"/>
                </a:solidFill>
                <a:sym typeface="Calibri"/>
              </a:rPr>
              <a:t> </a:t>
            </a:r>
            <a:r>
              <a:rPr lang="cs-CZ" sz="2400" kern="0" dirty="0" err="1">
                <a:solidFill>
                  <a:prstClr val="black"/>
                </a:solidFill>
                <a:sym typeface="Calibri"/>
              </a:rPr>
              <a:t>flexible</a:t>
            </a:r>
            <a:r>
              <a:rPr lang="cs-CZ" sz="2400" kern="0" dirty="0">
                <a:solidFill>
                  <a:prstClr val="black"/>
                </a:solidFill>
                <a:sym typeface="Calibri"/>
              </a:rPr>
              <a:t> </a:t>
            </a:r>
            <a:r>
              <a:rPr lang="cs-CZ" sz="2400" kern="0" dirty="0" err="1">
                <a:solidFill>
                  <a:prstClr val="black"/>
                </a:solidFill>
                <a:sym typeface="Calibri"/>
              </a:rPr>
              <a:t>enough</a:t>
            </a:r>
            <a:r>
              <a:rPr lang="cs-CZ" sz="2400" kern="0" dirty="0">
                <a:solidFill>
                  <a:prstClr val="black"/>
                </a:solidFill>
                <a:sym typeface="Calibri"/>
              </a:rPr>
              <a:t> and </a:t>
            </a:r>
            <a:r>
              <a:rPr lang="cs-CZ" sz="2400" kern="0" dirty="0" err="1">
                <a:solidFill>
                  <a:prstClr val="black"/>
                </a:solidFill>
                <a:sym typeface="Calibri"/>
              </a:rPr>
              <a:t>therefore</a:t>
            </a:r>
            <a:r>
              <a:rPr lang="cs-CZ" sz="2400" kern="0" dirty="0">
                <a:solidFill>
                  <a:prstClr val="black"/>
                </a:solidFill>
                <a:sym typeface="Calibri"/>
              </a:rPr>
              <a:t>, </a:t>
            </a:r>
            <a:r>
              <a:rPr lang="cs-CZ" sz="2400" kern="0" dirty="0" err="1">
                <a:solidFill>
                  <a:prstClr val="black"/>
                </a:solidFill>
                <a:sym typeface="Calibri"/>
              </a:rPr>
              <a:t>unbreakable</a:t>
            </a:r>
            <a:endParaRPr lang="cs-CZ" sz="2400" kern="0" dirty="0">
              <a:solidFill>
                <a:prstClr val="black"/>
              </a:solidFill>
              <a:sym typeface="Calibri"/>
            </a:endParaRP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after</a:t>
            </a:r>
            <a:r>
              <a:rPr lang="cs-CZ" sz="2400" kern="0" dirty="0">
                <a:solidFill>
                  <a:prstClr val="black"/>
                </a:solidFill>
                <a:sym typeface="Calibri"/>
              </a:rPr>
              <a:t> </a:t>
            </a:r>
            <a:r>
              <a:rPr lang="cs-CZ" sz="2400" kern="0" dirty="0" err="1">
                <a:solidFill>
                  <a:prstClr val="black"/>
                </a:solidFill>
                <a:sym typeface="Calibri"/>
              </a:rPr>
              <a:t>gulps</a:t>
            </a:r>
            <a:r>
              <a:rPr lang="cs-CZ" sz="2400" kern="0" dirty="0">
                <a:solidFill>
                  <a:prstClr val="black"/>
                </a:solidFill>
                <a:sym typeface="Calibri"/>
              </a:rPr>
              <a:t> </a:t>
            </a:r>
            <a:r>
              <a:rPr lang="cs-CZ" sz="2400" kern="0" dirty="0" err="1">
                <a:solidFill>
                  <a:prstClr val="black"/>
                </a:solidFill>
                <a:sym typeface="Calibri"/>
              </a:rPr>
              <a:t>of</a:t>
            </a:r>
            <a:r>
              <a:rPr lang="cs-CZ" sz="2400" kern="0" dirty="0">
                <a:solidFill>
                  <a:prstClr val="black"/>
                </a:solidFill>
                <a:sym typeface="Calibri"/>
              </a:rPr>
              <a:t> </a:t>
            </a:r>
            <a:r>
              <a:rPr lang="cs-CZ" sz="2400" kern="0" dirty="0" err="1">
                <a:solidFill>
                  <a:prstClr val="black"/>
                </a:solidFill>
                <a:sym typeface="Calibri"/>
              </a:rPr>
              <a:t>wind</a:t>
            </a:r>
            <a:r>
              <a:rPr lang="cs-CZ" sz="2400" kern="0" dirty="0">
                <a:solidFill>
                  <a:prstClr val="black"/>
                </a:solidFill>
                <a:sym typeface="Calibri"/>
              </a:rPr>
              <a:t> </a:t>
            </a:r>
            <a:r>
              <a:rPr lang="cs-CZ" sz="2400" kern="0" dirty="0" err="1">
                <a:solidFill>
                  <a:prstClr val="black"/>
                </a:solidFill>
                <a:sym typeface="Calibri"/>
              </a:rPr>
              <a:t>it</a:t>
            </a:r>
            <a:r>
              <a:rPr lang="cs-CZ" sz="2400" kern="0" dirty="0">
                <a:solidFill>
                  <a:prstClr val="black"/>
                </a:solidFill>
                <a:sym typeface="Calibri"/>
              </a:rPr>
              <a:t> </a:t>
            </a:r>
            <a:r>
              <a:rPr lang="cs-CZ" sz="2400" kern="0" dirty="0" err="1">
                <a:solidFill>
                  <a:prstClr val="black"/>
                </a:solidFill>
                <a:sym typeface="Calibri"/>
              </a:rPr>
              <a:t>recovers</a:t>
            </a:r>
            <a:r>
              <a:rPr lang="cs-CZ" sz="2400" kern="0" dirty="0">
                <a:solidFill>
                  <a:prstClr val="black"/>
                </a:solidFill>
                <a:sym typeface="Calibri"/>
              </a:rPr>
              <a:t> </a:t>
            </a:r>
            <a:r>
              <a:rPr lang="cs-CZ" sz="2400" kern="0" dirty="0" err="1">
                <a:solidFill>
                  <a:prstClr val="black"/>
                </a:solidFill>
                <a:sym typeface="Calibri"/>
              </a:rPr>
              <a:t>its</a:t>
            </a:r>
            <a:r>
              <a:rPr lang="cs-CZ" sz="2400" kern="0" dirty="0">
                <a:solidFill>
                  <a:prstClr val="black"/>
                </a:solidFill>
                <a:sym typeface="Calibri"/>
              </a:rPr>
              <a:t> </a:t>
            </a:r>
            <a:r>
              <a:rPr lang="cs-CZ" sz="2400" kern="0" dirty="0" err="1">
                <a:solidFill>
                  <a:prstClr val="black"/>
                </a:solidFill>
                <a:sym typeface="Calibri"/>
              </a:rPr>
              <a:t>original</a:t>
            </a:r>
            <a:r>
              <a:rPr lang="cs-CZ" sz="2400" kern="0" dirty="0">
                <a:solidFill>
                  <a:prstClr val="black"/>
                </a:solidFill>
                <a:sym typeface="Calibri"/>
              </a:rPr>
              <a:t> </a:t>
            </a:r>
            <a:r>
              <a:rPr lang="cs-CZ" sz="2400" kern="0" dirty="0" err="1">
                <a:solidFill>
                  <a:prstClr val="black"/>
                </a:solidFill>
                <a:sym typeface="Calibri"/>
              </a:rPr>
              <a:t>position</a:t>
            </a:r>
            <a:endParaRPr lang="cs-CZ" sz="2400" kern="0" dirty="0">
              <a:solidFill>
                <a:prstClr val="black"/>
              </a:solidFill>
              <a:sym typeface="Calibri"/>
            </a:endParaRP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shelters</a:t>
            </a:r>
            <a:r>
              <a:rPr lang="cs-CZ" sz="2400" kern="0" dirty="0">
                <a:solidFill>
                  <a:prstClr val="black"/>
                </a:solidFill>
                <a:sym typeface="Calibri"/>
              </a:rPr>
              <a:t> </a:t>
            </a:r>
            <a:r>
              <a:rPr lang="cs-CZ" sz="2400" kern="0" dirty="0" err="1">
                <a:solidFill>
                  <a:prstClr val="black"/>
                </a:solidFill>
                <a:sym typeface="Calibri"/>
              </a:rPr>
              <a:t>other</a:t>
            </a:r>
            <a:r>
              <a:rPr lang="cs-CZ" sz="2400" kern="0" dirty="0">
                <a:solidFill>
                  <a:prstClr val="black"/>
                </a:solidFill>
                <a:sym typeface="Calibri"/>
              </a:rPr>
              <a:t> </a:t>
            </a:r>
            <a:r>
              <a:rPr lang="cs-CZ" sz="2400" kern="0" dirty="0" err="1">
                <a:solidFill>
                  <a:prstClr val="black"/>
                </a:solidFill>
                <a:sym typeface="Calibri"/>
              </a:rPr>
              <a:t>biological</a:t>
            </a:r>
            <a:r>
              <a:rPr lang="cs-CZ" sz="2400" kern="0" dirty="0">
                <a:solidFill>
                  <a:prstClr val="black"/>
                </a:solidFill>
                <a:sym typeface="Calibri"/>
              </a:rPr>
              <a:t> species</a:t>
            </a: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respects</a:t>
            </a:r>
            <a:r>
              <a:rPr lang="cs-CZ" sz="2400" kern="0" dirty="0">
                <a:solidFill>
                  <a:prstClr val="black"/>
                </a:solidFill>
                <a:sym typeface="Calibri"/>
              </a:rPr>
              <a:t> </a:t>
            </a:r>
            <a:r>
              <a:rPr lang="cs-CZ" sz="2400" kern="0" dirty="0" err="1">
                <a:solidFill>
                  <a:prstClr val="black"/>
                </a:solidFill>
                <a:sym typeface="Calibri"/>
              </a:rPr>
              <a:t>the</a:t>
            </a:r>
            <a:r>
              <a:rPr lang="cs-CZ" sz="2400" kern="0" dirty="0">
                <a:solidFill>
                  <a:prstClr val="black"/>
                </a:solidFill>
                <a:sym typeface="Calibri"/>
              </a:rPr>
              <a:t> </a:t>
            </a:r>
            <a:r>
              <a:rPr lang="cs-CZ" sz="2400" kern="0" dirty="0" err="1">
                <a:solidFill>
                  <a:prstClr val="black"/>
                </a:solidFill>
                <a:sym typeface="Calibri"/>
              </a:rPr>
              <a:t>cycle</a:t>
            </a:r>
            <a:r>
              <a:rPr lang="cs-CZ" sz="2400" kern="0" dirty="0">
                <a:solidFill>
                  <a:prstClr val="black"/>
                </a:solidFill>
                <a:sym typeface="Calibri"/>
              </a:rPr>
              <a:t> </a:t>
            </a:r>
            <a:r>
              <a:rPr lang="cs-CZ" sz="2400" kern="0" dirty="0" err="1">
                <a:solidFill>
                  <a:prstClr val="black"/>
                </a:solidFill>
                <a:sym typeface="Calibri"/>
              </a:rPr>
              <a:t>of</a:t>
            </a:r>
            <a:r>
              <a:rPr lang="cs-CZ" sz="2400" kern="0" dirty="0">
                <a:solidFill>
                  <a:prstClr val="black"/>
                </a:solidFill>
                <a:sym typeface="Calibri"/>
              </a:rPr>
              <a:t> </a:t>
            </a:r>
            <a:r>
              <a:rPr lang="cs-CZ" sz="2400" kern="0" dirty="0" err="1">
                <a:solidFill>
                  <a:prstClr val="black"/>
                </a:solidFill>
                <a:sym typeface="Calibri"/>
              </a:rPr>
              <a:t>nature</a:t>
            </a:r>
            <a:r>
              <a:rPr lang="cs-CZ" sz="2400" kern="0" dirty="0">
                <a:solidFill>
                  <a:prstClr val="black"/>
                </a:solidFill>
                <a:sym typeface="Calibri"/>
              </a:rPr>
              <a:t> and </a:t>
            </a:r>
            <a:r>
              <a:rPr lang="cs-CZ" sz="2400" kern="0" dirty="0" err="1">
                <a:solidFill>
                  <a:prstClr val="black"/>
                </a:solidFill>
                <a:sym typeface="Calibri"/>
              </a:rPr>
              <a:t>does</a:t>
            </a:r>
            <a:r>
              <a:rPr lang="cs-CZ" sz="2400" kern="0" dirty="0">
                <a:solidFill>
                  <a:prstClr val="black"/>
                </a:solidFill>
                <a:sym typeface="Calibri"/>
              </a:rPr>
              <a:t> not </a:t>
            </a:r>
            <a:r>
              <a:rPr lang="cs-CZ" sz="2400" kern="0" dirty="0" err="1">
                <a:solidFill>
                  <a:prstClr val="black"/>
                </a:solidFill>
                <a:sym typeface="Calibri"/>
              </a:rPr>
              <a:t>come</a:t>
            </a:r>
            <a:r>
              <a:rPr lang="cs-CZ" sz="2400" kern="0" dirty="0">
                <a:solidFill>
                  <a:prstClr val="black"/>
                </a:solidFill>
                <a:sym typeface="Calibri"/>
              </a:rPr>
              <a:t> </a:t>
            </a:r>
            <a:r>
              <a:rPr lang="cs-CZ" sz="2400" kern="0" dirty="0" err="1">
                <a:solidFill>
                  <a:prstClr val="black"/>
                </a:solidFill>
                <a:sym typeface="Calibri"/>
              </a:rPr>
              <a:t>cross</a:t>
            </a:r>
            <a:r>
              <a:rPr lang="cs-CZ" sz="2400" kern="0" dirty="0">
                <a:solidFill>
                  <a:prstClr val="black"/>
                </a:solidFill>
                <a:sym typeface="Calibri"/>
              </a:rPr>
              <a:t> </a:t>
            </a:r>
          </a:p>
          <a:p>
            <a:pPr marL="485776" lvl="1" indent="-285750">
              <a:lnSpc>
                <a:spcPct val="90000"/>
              </a:lnSpc>
              <a:spcBef>
                <a:spcPts val="600"/>
              </a:spcBef>
              <a:buSzPts val="1800"/>
              <a:buFont typeface="Wingdings" panose="05000000000000000000" pitchFamily="2" charset="2"/>
              <a:buChar char="§"/>
              <a:defRPr/>
            </a:pPr>
            <a:r>
              <a:rPr lang="cs-CZ" sz="2400" kern="0" dirty="0" err="1">
                <a:solidFill>
                  <a:prstClr val="black"/>
                </a:solidFill>
                <a:sym typeface="Calibri"/>
              </a:rPr>
              <a:t>keeps</a:t>
            </a:r>
            <a:r>
              <a:rPr lang="cs-CZ" sz="2400" kern="0" dirty="0">
                <a:solidFill>
                  <a:prstClr val="black"/>
                </a:solidFill>
                <a:sym typeface="Calibri"/>
              </a:rPr>
              <a:t> </a:t>
            </a:r>
            <a:r>
              <a:rPr lang="cs-CZ" sz="2400" kern="0" dirty="0" err="1">
                <a:solidFill>
                  <a:prstClr val="black"/>
                </a:solidFill>
                <a:sym typeface="Calibri"/>
              </a:rPr>
              <a:t>growing</a:t>
            </a:r>
            <a:r>
              <a:rPr lang="cs-CZ" sz="2400" kern="0" dirty="0">
                <a:solidFill>
                  <a:prstClr val="black"/>
                </a:solidFill>
                <a:sym typeface="Calibri"/>
              </a:rPr>
              <a:t> </a:t>
            </a:r>
            <a:r>
              <a:rPr lang="cs-CZ" sz="2400" kern="0" dirty="0" err="1">
                <a:solidFill>
                  <a:prstClr val="black"/>
                </a:solidFill>
                <a:sym typeface="Calibri"/>
              </a:rPr>
              <a:t>despite</a:t>
            </a:r>
            <a:r>
              <a:rPr lang="cs-CZ" sz="2400" kern="0" dirty="0">
                <a:solidFill>
                  <a:prstClr val="black"/>
                </a:solidFill>
                <a:sym typeface="Calibri"/>
              </a:rPr>
              <a:t> </a:t>
            </a:r>
            <a:r>
              <a:rPr lang="cs-CZ" sz="2400" kern="0" dirty="0" err="1">
                <a:solidFill>
                  <a:prstClr val="black"/>
                </a:solidFill>
                <a:sym typeface="Calibri"/>
              </a:rPr>
              <a:t>all</a:t>
            </a:r>
            <a:r>
              <a:rPr lang="cs-CZ" sz="2400" kern="0" dirty="0">
                <a:solidFill>
                  <a:prstClr val="black"/>
                </a:solidFill>
                <a:sym typeface="Calibri"/>
              </a:rPr>
              <a:t> </a:t>
            </a:r>
            <a:r>
              <a:rPr lang="cs-CZ" sz="2400" kern="0" dirty="0" err="1">
                <a:solidFill>
                  <a:prstClr val="black"/>
                </a:solidFill>
                <a:sym typeface="Calibri"/>
              </a:rPr>
              <a:t>the</a:t>
            </a:r>
            <a:r>
              <a:rPr lang="cs-CZ" sz="2400" kern="0" dirty="0">
                <a:solidFill>
                  <a:prstClr val="black"/>
                </a:solidFill>
                <a:sym typeface="Calibri"/>
              </a:rPr>
              <a:t> </a:t>
            </a:r>
            <a:r>
              <a:rPr lang="cs-CZ" sz="2400" kern="0" dirty="0" err="1">
                <a:solidFill>
                  <a:prstClr val="black"/>
                </a:solidFill>
                <a:sym typeface="Calibri"/>
              </a:rPr>
              <a:t>wounds</a:t>
            </a:r>
            <a:r>
              <a:rPr lang="cs-CZ" sz="2400" kern="0" dirty="0">
                <a:solidFill>
                  <a:prstClr val="black"/>
                </a:solidFill>
                <a:sym typeface="Calibri"/>
              </a:rPr>
              <a:t> </a:t>
            </a:r>
            <a:r>
              <a:rPr lang="cs-CZ" sz="2400" kern="0" dirty="0" err="1">
                <a:solidFill>
                  <a:prstClr val="black"/>
                </a:solidFill>
                <a:sym typeface="Calibri"/>
              </a:rPr>
              <a:t>sustained</a:t>
            </a:r>
            <a:endParaRPr lang="cs-CZ" sz="2400" dirty="0">
              <a:solidFill>
                <a:prstClr val="black"/>
              </a:solidFill>
            </a:endParaRPr>
          </a:p>
          <a:p>
            <a:pPr algn="just"/>
            <a:endParaRPr lang="cs-CZ" sz="1000" dirty="0">
              <a:solidFill>
                <a:prstClr val="black"/>
              </a:solidFill>
            </a:endParaRPr>
          </a:p>
          <a:p>
            <a:pPr algn="just"/>
            <a:r>
              <a:rPr lang="cs-CZ" sz="2800" b="1" dirty="0" err="1">
                <a:solidFill>
                  <a:srgbClr val="70AD47">
                    <a:lumMod val="50000"/>
                  </a:srgbClr>
                </a:solidFill>
              </a:rPr>
              <a:t>What</a:t>
            </a:r>
            <a:r>
              <a:rPr lang="cs-CZ" sz="2800" b="1" dirty="0">
                <a:solidFill>
                  <a:srgbClr val="70AD47">
                    <a:lumMod val="50000"/>
                  </a:srgbClr>
                </a:solidFill>
              </a:rPr>
              <a:t> are </a:t>
            </a:r>
            <a:r>
              <a:rPr lang="cs-CZ" sz="2800" b="1" dirty="0" err="1">
                <a:solidFill>
                  <a:srgbClr val="70AD47">
                    <a:lumMod val="50000"/>
                  </a:srgbClr>
                </a:solidFill>
              </a:rPr>
              <a:t>the</a:t>
            </a:r>
            <a:r>
              <a:rPr lang="cs-CZ" sz="2800" b="1" dirty="0">
                <a:solidFill>
                  <a:srgbClr val="70AD47">
                    <a:lumMod val="50000"/>
                  </a:srgbClr>
                </a:solidFill>
              </a:rPr>
              <a:t> </a:t>
            </a:r>
            <a:r>
              <a:rPr lang="cs-CZ" sz="2800" b="1" dirty="0" err="1">
                <a:solidFill>
                  <a:srgbClr val="70AD47">
                    <a:lumMod val="50000"/>
                  </a:srgbClr>
                </a:solidFill>
              </a:rPr>
              <a:t>other</a:t>
            </a:r>
            <a:r>
              <a:rPr lang="cs-CZ" sz="2800" b="1" dirty="0">
                <a:solidFill>
                  <a:srgbClr val="70AD47">
                    <a:lumMod val="50000"/>
                  </a:srgbClr>
                </a:solidFill>
              </a:rPr>
              <a:t> </a:t>
            </a:r>
            <a:r>
              <a:rPr lang="cs-CZ" sz="2800" b="1" dirty="0" err="1">
                <a:solidFill>
                  <a:srgbClr val="70AD47">
                    <a:lumMod val="50000"/>
                  </a:srgbClr>
                </a:solidFill>
              </a:rPr>
              <a:t>tree</a:t>
            </a:r>
            <a:r>
              <a:rPr lang="cs-CZ" sz="2800" b="1" dirty="0">
                <a:solidFill>
                  <a:srgbClr val="70AD47">
                    <a:lumMod val="50000"/>
                  </a:srgbClr>
                </a:solidFill>
              </a:rPr>
              <a:t> </a:t>
            </a:r>
            <a:r>
              <a:rPr lang="cs-CZ" sz="2800" b="1" dirty="0" err="1">
                <a:solidFill>
                  <a:srgbClr val="70AD47">
                    <a:lumMod val="50000"/>
                  </a:srgbClr>
                </a:solidFill>
              </a:rPr>
              <a:t>laws</a:t>
            </a:r>
            <a:r>
              <a:rPr lang="cs-CZ" sz="2800" b="1" dirty="0">
                <a:solidFill>
                  <a:srgbClr val="70AD47">
                    <a:lumMod val="50000"/>
                  </a:srgbClr>
                </a:solidFill>
              </a:rPr>
              <a:t>?</a:t>
            </a: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err="1">
                <a:solidFill>
                  <a:srgbClr val="70AD47">
                    <a:lumMod val="50000"/>
                  </a:srgbClr>
                </a:solidFill>
                <a:sym typeface="Calibri"/>
              </a:rPr>
              <a:t>each</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tree</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is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stronger</a:t>
            </a:r>
            <a:r>
              <a:rPr lang="cs-CZ" sz="2400" kern="0" dirty="0">
                <a:solidFill>
                  <a:srgbClr val="70AD47">
                    <a:lumMod val="50000"/>
                  </a:srgbClr>
                </a:solidFill>
                <a:sym typeface="Calibri"/>
              </a:rPr>
              <a:t> and more </a:t>
            </a:r>
            <a:r>
              <a:rPr lang="cs-CZ" sz="2400" kern="0" dirty="0" err="1">
                <a:solidFill>
                  <a:srgbClr val="70AD47">
                    <a:lumMod val="50000"/>
                  </a:srgbClr>
                </a:solidFill>
                <a:sym typeface="Calibri"/>
              </a:rPr>
              <a:t>resilient</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towards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external</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impacts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when</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being</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surrounded</a:t>
            </a:r>
            <a:r>
              <a:rPr lang="cs-CZ" sz="2400" kern="0" dirty="0">
                <a:solidFill>
                  <a:srgbClr val="70AD47">
                    <a:lumMod val="50000"/>
                  </a:srgbClr>
                </a:solidFill>
                <a:sym typeface="Calibri"/>
              </a:rPr>
              <a:t> by </a:t>
            </a:r>
            <a:r>
              <a:rPr lang="cs-CZ" sz="2400" kern="0" dirty="0" err="1">
                <a:solidFill>
                  <a:srgbClr val="70AD47">
                    <a:lumMod val="50000"/>
                  </a:srgbClr>
                </a:solidFill>
                <a:sym typeface="Calibri"/>
              </a:rPr>
              <a:t>other</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trees</a:t>
            </a:r>
            <a:endParaRPr lang="cs-CZ" sz="2400" kern="0" dirty="0">
              <a:solidFill>
                <a:srgbClr val="70AD47">
                  <a:lumMod val="50000"/>
                </a:srgbClr>
              </a:solidFill>
              <a:sym typeface="Calibri"/>
            </a:endParaRP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err="1">
                <a:solidFill>
                  <a:srgbClr val="70AD47">
                    <a:lumMod val="50000"/>
                  </a:srgbClr>
                </a:solidFill>
                <a:sym typeface="Calibri"/>
              </a:rPr>
              <a:t>trees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cooperate</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Thanks</a:t>
            </a:r>
            <a:r>
              <a:rPr lang="cs-CZ" sz="2400" kern="0" dirty="0">
                <a:solidFill>
                  <a:srgbClr val="70AD47">
                    <a:lumMod val="50000"/>
                  </a:srgbClr>
                </a:solidFill>
                <a:sym typeface="Calibri"/>
              </a:rPr>
              <a:t> to </a:t>
            </a:r>
            <a:r>
              <a:rPr lang="cs-CZ" sz="2400" kern="0" dirty="0" err="1">
                <a:solidFill>
                  <a:srgbClr val="70AD47">
                    <a:lumMod val="50000"/>
                  </a:srgbClr>
                </a:solidFill>
                <a:sym typeface="Calibri"/>
              </a:rPr>
              <a:t>the</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interwoven</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root</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systems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they</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share</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nutrition</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This</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way</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they</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boost</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their</a:t>
            </a:r>
            <a:r>
              <a:rPr lang="cs-CZ" sz="2400" kern="0" dirty="0">
                <a:solidFill>
                  <a:srgbClr val="70AD47">
                    <a:lumMod val="50000"/>
                  </a:srgbClr>
                </a:solidFill>
                <a:sym typeface="Calibri"/>
              </a:rPr>
              <a:t> </a:t>
            </a:r>
            <a:r>
              <a:rPr lang="cs-CZ" sz="2400" kern="0" dirty="0" err="1">
                <a:solidFill>
                  <a:srgbClr val="70AD47">
                    <a:lumMod val="50000"/>
                  </a:srgbClr>
                </a:solidFill>
                <a:sym typeface="Calibri"/>
              </a:rPr>
              <a:t>resilience</a:t>
            </a:r>
            <a:r>
              <a:rPr lang="cs-CZ" sz="2400" kern="0" dirty="0">
                <a:solidFill>
                  <a:srgbClr val="70AD47">
                    <a:lumMod val="50000"/>
                  </a:srgbClr>
                </a:solidFill>
                <a:sym typeface="Calibri"/>
              </a:rPr>
              <a:t> and resistence.</a:t>
            </a:r>
          </a:p>
          <a:p>
            <a:pPr marL="485776" lvl="1" indent="-285750" algn="just">
              <a:lnSpc>
                <a:spcPct val="90000"/>
              </a:lnSpc>
              <a:spcBef>
                <a:spcPts val="600"/>
              </a:spcBef>
              <a:buClr>
                <a:srgbClr val="70AD47">
                  <a:lumMod val="50000"/>
                </a:srgbClr>
              </a:buClr>
              <a:buSzPts val="1800"/>
              <a:buFont typeface="Wingdings" panose="05000000000000000000" pitchFamily="2" charset="2"/>
              <a:buChar char="§"/>
              <a:defRPr/>
            </a:pPr>
            <a:r>
              <a:rPr lang="cs-CZ" sz="2400" kern="0" dirty="0" err="1">
                <a:solidFill>
                  <a:srgbClr val="70AD47">
                    <a:lumMod val="50000"/>
                  </a:srgbClr>
                </a:solidFill>
                <a:sym typeface="Courier New"/>
              </a:rPr>
              <a:t>Each</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tree</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is</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different</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There</a:t>
            </a:r>
            <a:r>
              <a:rPr lang="cs-CZ" sz="2400" kern="0" dirty="0">
                <a:solidFill>
                  <a:srgbClr val="70AD47">
                    <a:lumMod val="50000"/>
                  </a:srgbClr>
                </a:solidFill>
                <a:sym typeface="Courier New"/>
              </a:rPr>
              <a:t> are no </a:t>
            </a:r>
            <a:r>
              <a:rPr lang="cs-CZ" sz="2400" kern="0" dirty="0" err="1">
                <a:solidFill>
                  <a:srgbClr val="70AD47">
                    <a:lumMod val="50000"/>
                  </a:srgbClr>
                </a:solidFill>
                <a:sym typeface="Courier New"/>
              </a:rPr>
              <a:t>two</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completely</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equal</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trees</a:t>
            </a:r>
            <a:r>
              <a:rPr lang="cs-CZ" sz="2400" kern="0" dirty="0">
                <a:solidFill>
                  <a:srgbClr val="70AD47">
                    <a:lumMod val="50000"/>
                  </a:srgbClr>
                </a:solidFill>
                <a:sym typeface="Courier New"/>
              </a:rPr>
              <a:t> </a:t>
            </a:r>
            <a:r>
              <a:rPr lang="cs-CZ" sz="2400" kern="0" dirty="0" err="1">
                <a:solidFill>
                  <a:srgbClr val="70AD47">
                    <a:lumMod val="50000"/>
                  </a:srgbClr>
                </a:solidFill>
                <a:sym typeface="Courier New"/>
              </a:rPr>
              <a:t>worldwide</a:t>
            </a:r>
            <a:r>
              <a:rPr lang="cs-CZ" sz="2400" kern="0" dirty="0">
                <a:solidFill>
                  <a:srgbClr val="70AD47">
                    <a:lumMod val="50000"/>
                  </a:srgbClr>
                </a:solidFill>
                <a:sym typeface="Courier New"/>
              </a:rPr>
              <a:t>.</a:t>
            </a:r>
            <a:endParaRPr lang="cs-CZ" sz="1000" b="1" dirty="0">
              <a:solidFill>
                <a:prstClr val="black"/>
              </a:solidFill>
            </a:endParaRPr>
          </a:p>
          <a:p>
            <a:pPr algn="r"/>
            <a:r>
              <a:rPr lang="cs-CZ" sz="1400" b="1" dirty="0">
                <a:solidFill>
                  <a:prstClr val="black"/>
                </a:solidFill>
              </a:rPr>
              <a:t>Source</a:t>
            </a:r>
            <a:r>
              <a:rPr lang="cs-CZ" sz="1400" dirty="0">
                <a:solidFill>
                  <a:prstClr val="black"/>
                </a:solidFill>
              </a:rPr>
              <a:t>: </a:t>
            </a:r>
            <a:r>
              <a:rPr lang="cs-CZ" sz="1400" dirty="0" err="1">
                <a:solidFill>
                  <a:prstClr val="black"/>
                </a:solidFill>
              </a:rPr>
              <a:t>the</a:t>
            </a:r>
            <a:r>
              <a:rPr lang="cs-CZ" sz="1400" dirty="0">
                <a:solidFill>
                  <a:prstClr val="black"/>
                </a:solidFill>
              </a:rPr>
              <a:t> team </a:t>
            </a:r>
            <a:r>
              <a:rPr lang="cs-CZ" sz="1400" dirty="0" err="1">
                <a:solidFill>
                  <a:prstClr val="black"/>
                </a:solidFill>
              </a:rPr>
              <a:t>of</a:t>
            </a:r>
            <a:r>
              <a:rPr lang="cs-CZ" sz="1400" dirty="0">
                <a:solidFill>
                  <a:prstClr val="black"/>
                </a:solidFill>
              </a:rPr>
              <a:t> </a:t>
            </a:r>
            <a:r>
              <a:rPr lang="cs-CZ" sz="1400" dirty="0" err="1">
                <a:solidFill>
                  <a:prstClr val="black"/>
                </a:solidFill>
              </a:rPr>
              <a:t>professional</a:t>
            </a:r>
            <a:r>
              <a:rPr lang="cs-CZ" sz="1400" dirty="0">
                <a:solidFill>
                  <a:prstClr val="black"/>
                </a:solidFill>
              </a:rPr>
              <a:t> </a:t>
            </a:r>
            <a:r>
              <a:rPr lang="cs-CZ" sz="1400" dirty="0" err="1">
                <a:solidFill>
                  <a:prstClr val="black"/>
                </a:solidFill>
              </a:rPr>
              <a:t>firemen</a:t>
            </a:r>
            <a:r>
              <a:rPr lang="cs-CZ" sz="1400" dirty="0">
                <a:solidFill>
                  <a:prstClr val="black"/>
                </a:solidFill>
              </a:rPr>
              <a:t> </a:t>
            </a:r>
            <a:r>
              <a:rPr lang="cs-CZ" sz="1400" dirty="0" err="1">
                <a:solidFill>
                  <a:prstClr val="black"/>
                </a:solidFill>
              </a:rPr>
              <a:t>psychologists</a:t>
            </a:r>
            <a:r>
              <a:rPr lang="cs-CZ" sz="1400" dirty="0">
                <a:solidFill>
                  <a:prstClr val="black"/>
                </a:solidFill>
              </a:rPr>
              <a:t> </a:t>
            </a:r>
            <a:r>
              <a:rPr lang="cs-CZ" sz="1400" dirty="0" err="1">
                <a:solidFill>
                  <a:prstClr val="black"/>
                </a:solidFill>
              </a:rPr>
              <a:t>under</a:t>
            </a:r>
            <a:r>
              <a:rPr lang="cs-CZ" sz="1400" dirty="0">
                <a:solidFill>
                  <a:prstClr val="black"/>
                </a:solidFill>
              </a:rPr>
              <a:t> </a:t>
            </a:r>
            <a:r>
              <a:rPr lang="cs-CZ" sz="1400" dirty="0" err="1">
                <a:solidFill>
                  <a:prstClr val="black"/>
                </a:solidFill>
              </a:rPr>
              <a:t>the</a:t>
            </a:r>
            <a:r>
              <a:rPr lang="cs-CZ" sz="1400" dirty="0">
                <a:solidFill>
                  <a:prstClr val="black"/>
                </a:solidFill>
              </a:rPr>
              <a:t> management </a:t>
            </a:r>
            <a:r>
              <a:rPr lang="cs-CZ" sz="1400" dirty="0" err="1">
                <a:solidFill>
                  <a:prstClr val="black"/>
                </a:solidFill>
              </a:rPr>
              <a:t>of</a:t>
            </a:r>
            <a:r>
              <a:rPr lang="cs-CZ" sz="1400" dirty="0">
                <a:solidFill>
                  <a:prstClr val="black"/>
                </a:solidFill>
              </a:rPr>
              <a:t> </a:t>
            </a:r>
            <a:r>
              <a:rPr lang="pl-PL" sz="1400" dirty="0">
                <a:solidFill>
                  <a:prstClr val="black"/>
                </a:solidFill>
              </a:rPr>
              <a:t> the psychological unit of MV-GŘ HZS ČR</a:t>
            </a:r>
            <a:endParaRPr lang="cs-CZ" sz="2000" dirty="0">
              <a:solidFill>
                <a:prstClr val="black"/>
              </a:solidFill>
            </a:endParaRP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Tree>
    <p:extLst>
      <p:ext uri="{BB962C8B-B14F-4D97-AF65-F5344CB8AC3E}">
        <p14:creationId xmlns:p14="http://schemas.microsoft.com/office/powerpoint/2010/main" val="2449554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ek 2"/>
          <p:cNvPicPr>
            <a:picLocks noChangeAspect="1"/>
          </p:cNvPicPr>
          <p:nvPr/>
        </p:nvPicPr>
        <p:blipFill rotWithShape="1">
          <a:blip r:embed="rId3"/>
          <a:srcRect t="5358" b="10262"/>
          <a:stretch/>
        </p:blipFill>
        <p:spPr>
          <a:xfrm>
            <a:off x="0" y="-16331"/>
            <a:ext cx="12192001" cy="6874331"/>
          </a:xfrm>
          <a:prstGeom prst="rect">
            <a:avLst/>
          </a:prstGeom>
        </p:spPr>
      </p:pic>
      <p:sp>
        <p:nvSpPr>
          <p:cNvPr id="5" name="Obdélník 4"/>
          <p:cNvSpPr/>
          <p:nvPr/>
        </p:nvSpPr>
        <p:spPr>
          <a:xfrm>
            <a:off x="9742715" y="6550223"/>
            <a:ext cx="2449285" cy="307777"/>
          </a:xfrm>
          <a:prstGeom prst="rect">
            <a:avLst/>
          </a:prstGeom>
        </p:spPr>
        <p:txBody>
          <a:bodyPr wrap="square">
            <a:spAutoFit/>
          </a:bodyPr>
          <a:lstStyle/>
          <a:p>
            <a:pPr algn="r"/>
            <a:r>
              <a:rPr lang="cs-CZ" sz="1400" b="1" dirty="0">
                <a:solidFill>
                  <a:prstClr val="white"/>
                </a:solidFill>
              </a:rPr>
              <a:t>Zdroj</a:t>
            </a:r>
            <a:r>
              <a:rPr lang="cs-CZ" sz="1400" dirty="0">
                <a:solidFill>
                  <a:prstClr val="white"/>
                </a:solidFill>
              </a:rPr>
              <a:t>: </a:t>
            </a:r>
            <a:r>
              <a:rPr lang="pl-PL" sz="1400" dirty="0">
                <a:solidFill>
                  <a:prstClr val="white"/>
                </a:solidFill>
              </a:rPr>
              <a:t>www.lesaktualne.cz</a:t>
            </a:r>
            <a:endParaRPr lang="cs-CZ" sz="2000" dirty="0">
              <a:solidFill>
                <a:prstClr val="white"/>
              </a:solidFill>
            </a:endParaRPr>
          </a:p>
        </p:txBody>
      </p:sp>
    </p:spTree>
    <p:extLst>
      <p:ext uri="{BB962C8B-B14F-4D97-AF65-F5344CB8AC3E}">
        <p14:creationId xmlns:p14="http://schemas.microsoft.com/office/powerpoint/2010/main" val="22357191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bdélník 28"/>
          <p:cNvSpPr/>
          <p:nvPr/>
        </p:nvSpPr>
        <p:spPr>
          <a:xfrm>
            <a:off x="187186" y="911328"/>
            <a:ext cx="11806991" cy="2339102"/>
          </a:xfrm>
          <a:prstGeom prst="rect">
            <a:avLst/>
          </a:prstGeom>
          <a:solidFill>
            <a:srgbClr val="FFFF99"/>
          </a:solidFill>
        </p:spPr>
        <p:txBody>
          <a:bodyPr wrap="square">
            <a:spAutoFit/>
          </a:bodyPr>
          <a:lstStyle/>
          <a:p>
            <a:pPr algn="just"/>
            <a:r>
              <a:rPr lang="cs-CZ" sz="3600" b="1" dirty="0">
                <a:solidFill>
                  <a:prstClr val="black"/>
                </a:solidFill>
              </a:rPr>
              <a:t>Map </a:t>
            </a:r>
            <a:r>
              <a:rPr lang="cs-CZ" sz="3600" b="1" dirty="0" err="1">
                <a:solidFill>
                  <a:prstClr val="black"/>
                </a:solidFill>
              </a:rPr>
              <a:t>your</a:t>
            </a:r>
            <a:r>
              <a:rPr lang="cs-CZ" sz="3600" b="1" dirty="0">
                <a:solidFill>
                  <a:prstClr val="black"/>
                </a:solidFill>
              </a:rPr>
              <a:t> </a:t>
            </a:r>
            <a:r>
              <a:rPr lang="cs-CZ" sz="3600" b="1" dirty="0" err="1">
                <a:solidFill>
                  <a:prstClr val="black"/>
                </a:solidFill>
              </a:rPr>
              <a:t>sources</a:t>
            </a:r>
            <a:r>
              <a:rPr lang="cs-CZ" sz="3600" b="1" dirty="0">
                <a:solidFill>
                  <a:prstClr val="black"/>
                </a:solidFill>
              </a:rPr>
              <a:t> and </a:t>
            </a:r>
            <a:r>
              <a:rPr lang="cs-CZ" sz="3600" b="1" dirty="0" err="1">
                <a:solidFill>
                  <a:prstClr val="black"/>
                </a:solidFill>
              </a:rPr>
              <a:t>burdenes</a:t>
            </a:r>
            <a:endParaRPr lang="cs-CZ" sz="3600" b="1" dirty="0">
              <a:solidFill>
                <a:prstClr val="black"/>
              </a:solidFill>
            </a:endParaRPr>
          </a:p>
          <a:p>
            <a:pPr algn="just"/>
            <a:r>
              <a:rPr lang="cs-CZ" sz="2200" dirty="0">
                <a:solidFill>
                  <a:prstClr val="black"/>
                </a:solidFill>
              </a:rPr>
              <a:t>Let </a:t>
            </a:r>
            <a:r>
              <a:rPr lang="cs-CZ" sz="2200" dirty="0" err="1">
                <a:solidFill>
                  <a:prstClr val="black"/>
                </a:solidFill>
              </a:rPr>
              <a:t>us</a:t>
            </a:r>
            <a:r>
              <a:rPr lang="cs-CZ" sz="2200" dirty="0">
                <a:solidFill>
                  <a:prstClr val="black"/>
                </a:solidFill>
              </a:rPr>
              <a:t> </a:t>
            </a:r>
            <a:r>
              <a:rPr lang="cs-CZ" sz="2200" dirty="0" err="1">
                <a:solidFill>
                  <a:prstClr val="black"/>
                </a:solidFill>
              </a:rPr>
              <a:t>stay</a:t>
            </a:r>
            <a:r>
              <a:rPr lang="cs-CZ" sz="2200" dirty="0">
                <a:solidFill>
                  <a:prstClr val="black"/>
                </a:solidFill>
              </a:rPr>
              <a:t> </a:t>
            </a:r>
            <a:r>
              <a:rPr lang="cs-CZ" sz="2200" dirty="0" err="1">
                <a:solidFill>
                  <a:prstClr val="black"/>
                </a:solidFill>
              </a:rPr>
              <a:t>studying</a:t>
            </a:r>
            <a:r>
              <a:rPr lang="cs-CZ" sz="2200" dirty="0">
                <a:solidFill>
                  <a:prstClr val="black"/>
                </a:solidFill>
              </a:rPr>
              <a:t> </a:t>
            </a:r>
            <a:r>
              <a:rPr lang="cs-CZ" sz="2200" dirty="0" err="1">
                <a:solidFill>
                  <a:prstClr val="black"/>
                </a:solidFill>
              </a:rPr>
              <a:t>the</a:t>
            </a:r>
            <a:r>
              <a:rPr lang="cs-CZ" sz="2200" dirty="0">
                <a:solidFill>
                  <a:prstClr val="black"/>
                </a:solidFill>
              </a:rPr>
              <a:t> </a:t>
            </a:r>
            <a:r>
              <a:rPr lang="cs-CZ" sz="2200" dirty="0" err="1">
                <a:solidFill>
                  <a:prstClr val="black"/>
                </a:solidFill>
              </a:rPr>
              <a:t>metaphore</a:t>
            </a:r>
            <a:r>
              <a:rPr lang="cs-CZ" sz="2200" dirty="0">
                <a:solidFill>
                  <a:prstClr val="black"/>
                </a:solidFill>
              </a:rPr>
              <a:t> </a:t>
            </a:r>
            <a:r>
              <a:rPr lang="cs-CZ" sz="2200" dirty="0" err="1">
                <a:solidFill>
                  <a:prstClr val="black"/>
                </a:solidFill>
              </a:rPr>
              <a:t>of</a:t>
            </a:r>
            <a:r>
              <a:rPr lang="cs-CZ" sz="2200" dirty="0">
                <a:solidFill>
                  <a:prstClr val="black"/>
                </a:solidFill>
              </a:rPr>
              <a:t> a man as a </a:t>
            </a:r>
            <a:r>
              <a:rPr lang="cs-CZ" sz="2200" dirty="0" err="1">
                <a:solidFill>
                  <a:prstClr val="black"/>
                </a:solidFill>
              </a:rPr>
              <a:t>tree</a:t>
            </a:r>
            <a:r>
              <a:rPr lang="cs-CZ" sz="2200" dirty="0">
                <a:solidFill>
                  <a:prstClr val="black"/>
                </a:solidFill>
              </a:rPr>
              <a:t>. List </a:t>
            </a:r>
            <a:r>
              <a:rPr lang="cs-CZ" sz="2200" dirty="0" err="1">
                <a:solidFill>
                  <a:prstClr val="black"/>
                </a:solidFill>
              </a:rPr>
              <a:t>all</a:t>
            </a:r>
            <a:r>
              <a:rPr lang="cs-CZ" sz="2200" dirty="0">
                <a:solidFill>
                  <a:prstClr val="black"/>
                </a:solidFill>
              </a:rPr>
              <a:t> </a:t>
            </a:r>
            <a:r>
              <a:rPr lang="cs-CZ" sz="2200" dirty="0" err="1">
                <a:solidFill>
                  <a:prstClr val="black"/>
                </a:solidFill>
              </a:rPr>
              <a:t>which</a:t>
            </a:r>
            <a:r>
              <a:rPr lang="cs-CZ" sz="2200" dirty="0">
                <a:solidFill>
                  <a:prstClr val="black"/>
                </a:solidFill>
              </a:rPr>
              <a:t> </a:t>
            </a:r>
            <a:r>
              <a:rPr lang="cs-CZ" sz="2200" dirty="0" err="1">
                <a:solidFill>
                  <a:prstClr val="black"/>
                </a:solidFill>
              </a:rPr>
              <a:t>anchors</a:t>
            </a:r>
            <a:r>
              <a:rPr lang="cs-CZ" sz="2200" dirty="0">
                <a:solidFill>
                  <a:prstClr val="black"/>
                </a:solidFill>
              </a:rPr>
              <a:t> </a:t>
            </a:r>
            <a:r>
              <a:rPr lang="cs-CZ" sz="2200" dirty="0" err="1">
                <a:solidFill>
                  <a:prstClr val="black"/>
                </a:solidFill>
              </a:rPr>
              <a:t>your</a:t>
            </a:r>
            <a:r>
              <a:rPr lang="cs-CZ" sz="2200" dirty="0">
                <a:solidFill>
                  <a:prstClr val="black"/>
                </a:solidFill>
              </a:rPr>
              <a:t> </a:t>
            </a:r>
            <a:r>
              <a:rPr lang="cs-CZ" sz="2200" dirty="0" err="1">
                <a:solidFill>
                  <a:prstClr val="black"/>
                </a:solidFill>
              </a:rPr>
              <a:t>life</a:t>
            </a:r>
            <a:r>
              <a:rPr lang="cs-CZ" sz="2200" dirty="0">
                <a:solidFill>
                  <a:prstClr val="black"/>
                </a:solidFill>
              </a:rPr>
              <a:t> and </a:t>
            </a:r>
            <a:r>
              <a:rPr lang="cs-CZ" sz="2200" dirty="0" err="1">
                <a:solidFill>
                  <a:prstClr val="black"/>
                </a:solidFill>
              </a:rPr>
              <a:t>gives</a:t>
            </a:r>
            <a:r>
              <a:rPr lang="cs-CZ" sz="2200" dirty="0">
                <a:solidFill>
                  <a:prstClr val="black"/>
                </a:solidFill>
              </a:rPr>
              <a:t> </a:t>
            </a:r>
            <a:r>
              <a:rPr lang="cs-CZ" sz="2200" dirty="0" err="1">
                <a:solidFill>
                  <a:prstClr val="black"/>
                </a:solidFill>
              </a:rPr>
              <a:t>you</a:t>
            </a:r>
            <a:r>
              <a:rPr lang="cs-CZ" sz="2200" dirty="0">
                <a:solidFill>
                  <a:prstClr val="black"/>
                </a:solidFill>
              </a:rPr>
              <a:t> </a:t>
            </a:r>
            <a:r>
              <a:rPr lang="cs-CZ" sz="2200" dirty="0" err="1">
                <a:solidFill>
                  <a:prstClr val="black"/>
                </a:solidFill>
              </a:rPr>
              <a:t>the</a:t>
            </a:r>
            <a:r>
              <a:rPr lang="cs-CZ" sz="2200" dirty="0">
                <a:solidFill>
                  <a:prstClr val="black"/>
                </a:solidFill>
              </a:rPr>
              <a:t> feeling </a:t>
            </a:r>
            <a:r>
              <a:rPr lang="cs-CZ" sz="2200" dirty="0" err="1">
                <a:solidFill>
                  <a:prstClr val="black"/>
                </a:solidFill>
              </a:rPr>
              <a:t>of</a:t>
            </a:r>
            <a:r>
              <a:rPr lang="cs-CZ" sz="2200" dirty="0">
                <a:solidFill>
                  <a:prstClr val="black"/>
                </a:solidFill>
              </a:rPr>
              <a:t> </a:t>
            </a:r>
            <a:r>
              <a:rPr lang="cs-CZ" sz="2200" dirty="0" err="1">
                <a:solidFill>
                  <a:prstClr val="black"/>
                </a:solidFill>
              </a:rPr>
              <a:t>security</a:t>
            </a:r>
            <a:r>
              <a:rPr lang="cs-CZ" sz="2200" dirty="0">
                <a:solidFill>
                  <a:prstClr val="black"/>
                </a:solidFill>
              </a:rPr>
              <a:t>. </a:t>
            </a:r>
            <a:r>
              <a:rPr lang="cs-CZ" sz="2200" dirty="0" err="1">
                <a:solidFill>
                  <a:prstClr val="black"/>
                </a:solidFill>
              </a:rPr>
              <a:t>Record</a:t>
            </a:r>
            <a:r>
              <a:rPr lang="cs-CZ" sz="2200" dirty="0">
                <a:solidFill>
                  <a:prstClr val="black"/>
                </a:solidFill>
              </a:rPr>
              <a:t> </a:t>
            </a:r>
            <a:r>
              <a:rPr lang="cs-CZ" sz="2200" dirty="0" err="1">
                <a:solidFill>
                  <a:prstClr val="black"/>
                </a:solidFill>
              </a:rPr>
              <a:t>it</a:t>
            </a:r>
            <a:r>
              <a:rPr lang="cs-CZ" sz="2200" dirty="0">
                <a:solidFill>
                  <a:prstClr val="black"/>
                </a:solidFill>
              </a:rPr>
              <a:t> in </a:t>
            </a:r>
            <a:r>
              <a:rPr lang="cs-CZ" sz="2200" dirty="0" err="1">
                <a:solidFill>
                  <a:prstClr val="black"/>
                </a:solidFill>
              </a:rPr>
              <a:t>the</a:t>
            </a:r>
            <a:r>
              <a:rPr lang="cs-CZ" sz="2200" dirty="0">
                <a:solidFill>
                  <a:prstClr val="black"/>
                </a:solidFill>
              </a:rPr>
              <a:t> </a:t>
            </a:r>
            <a:r>
              <a:rPr lang="cs-CZ" sz="2200" dirty="0" err="1">
                <a:solidFill>
                  <a:prstClr val="black"/>
                </a:solidFill>
              </a:rPr>
              <a:t>column</a:t>
            </a:r>
            <a:r>
              <a:rPr lang="cs-CZ" sz="2200" dirty="0">
                <a:solidFill>
                  <a:prstClr val="black"/>
                </a:solidFill>
              </a:rPr>
              <a:t> “ </a:t>
            </a:r>
            <a:r>
              <a:rPr lang="cs-CZ" sz="2200" dirty="0" err="1">
                <a:solidFill>
                  <a:prstClr val="black"/>
                </a:solidFill>
              </a:rPr>
              <a:t>sources</a:t>
            </a:r>
            <a:r>
              <a:rPr lang="cs-CZ" sz="2200" dirty="0">
                <a:solidFill>
                  <a:prstClr val="black"/>
                </a:solidFill>
              </a:rPr>
              <a:t>“. </a:t>
            </a:r>
            <a:r>
              <a:rPr lang="cs-CZ" sz="2200" dirty="0" err="1">
                <a:solidFill>
                  <a:prstClr val="black"/>
                </a:solidFill>
              </a:rPr>
              <a:t>Each</a:t>
            </a:r>
            <a:r>
              <a:rPr lang="cs-CZ" sz="2200" dirty="0">
                <a:solidFill>
                  <a:prstClr val="black"/>
                </a:solidFill>
              </a:rPr>
              <a:t> </a:t>
            </a:r>
            <a:r>
              <a:rPr lang="cs-CZ" sz="2200" dirty="0" err="1">
                <a:solidFill>
                  <a:prstClr val="black"/>
                </a:solidFill>
              </a:rPr>
              <a:t>tree</a:t>
            </a:r>
            <a:r>
              <a:rPr lang="cs-CZ" sz="2200" dirty="0">
                <a:solidFill>
                  <a:prstClr val="black"/>
                </a:solidFill>
              </a:rPr>
              <a:t> </a:t>
            </a:r>
            <a:r>
              <a:rPr lang="cs-CZ" sz="2200" dirty="0" err="1">
                <a:solidFill>
                  <a:prstClr val="black"/>
                </a:solidFill>
              </a:rPr>
              <a:t>must</a:t>
            </a:r>
            <a:r>
              <a:rPr lang="cs-CZ" sz="2200" dirty="0">
                <a:solidFill>
                  <a:prstClr val="black"/>
                </a:solidFill>
              </a:rPr>
              <a:t> cope </a:t>
            </a:r>
            <a:r>
              <a:rPr lang="cs-CZ" sz="2200" dirty="0" err="1">
                <a:solidFill>
                  <a:prstClr val="black"/>
                </a:solidFill>
              </a:rPr>
              <a:t>with</a:t>
            </a:r>
            <a:r>
              <a:rPr lang="cs-CZ" sz="2200" dirty="0">
                <a:solidFill>
                  <a:prstClr val="black"/>
                </a:solidFill>
              </a:rPr>
              <a:t> </a:t>
            </a:r>
            <a:r>
              <a:rPr lang="cs-CZ" sz="2200" dirty="0" err="1">
                <a:solidFill>
                  <a:prstClr val="black"/>
                </a:solidFill>
              </a:rPr>
              <a:t>various</a:t>
            </a:r>
            <a:r>
              <a:rPr lang="cs-CZ" sz="2200" dirty="0">
                <a:solidFill>
                  <a:prstClr val="black"/>
                </a:solidFill>
              </a:rPr>
              <a:t> ¨</a:t>
            </a:r>
            <a:r>
              <a:rPr lang="cs-CZ" sz="2200" dirty="0" err="1">
                <a:solidFill>
                  <a:prstClr val="black"/>
                </a:solidFill>
              </a:rPr>
              <a:t>pests</a:t>
            </a:r>
            <a:r>
              <a:rPr lang="cs-CZ" sz="2200" dirty="0">
                <a:solidFill>
                  <a:prstClr val="black"/>
                </a:solidFill>
              </a:rPr>
              <a:t> (</a:t>
            </a:r>
            <a:r>
              <a:rPr lang="cs-CZ" sz="2200" dirty="0" err="1">
                <a:solidFill>
                  <a:prstClr val="black"/>
                </a:solidFill>
              </a:rPr>
              <a:t>e.g</a:t>
            </a:r>
            <a:r>
              <a:rPr lang="cs-CZ" sz="2200" dirty="0">
                <a:solidFill>
                  <a:prstClr val="black"/>
                </a:solidFill>
              </a:rPr>
              <a:t>. </a:t>
            </a:r>
            <a:r>
              <a:rPr lang="cs-CZ" sz="2200" dirty="0" err="1">
                <a:solidFill>
                  <a:prstClr val="black"/>
                </a:solidFill>
              </a:rPr>
              <a:t>the</a:t>
            </a:r>
            <a:r>
              <a:rPr lang="cs-CZ" sz="2200" dirty="0">
                <a:solidFill>
                  <a:prstClr val="black"/>
                </a:solidFill>
              </a:rPr>
              <a:t> bark </a:t>
            </a:r>
            <a:r>
              <a:rPr lang="cs-CZ" sz="2200" dirty="0" err="1">
                <a:solidFill>
                  <a:prstClr val="black"/>
                </a:solidFill>
              </a:rPr>
              <a:t>beetle</a:t>
            </a:r>
            <a:r>
              <a:rPr lang="cs-CZ" sz="2200" dirty="0">
                <a:solidFill>
                  <a:prstClr val="black"/>
                </a:solidFill>
              </a:rPr>
              <a:t>). </a:t>
            </a:r>
            <a:r>
              <a:rPr lang="cs-CZ" sz="2200" dirty="0" err="1">
                <a:solidFill>
                  <a:prstClr val="black"/>
                </a:solidFill>
              </a:rPr>
              <a:t>Consider</a:t>
            </a:r>
            <a:r>
              <a:rPr lang="cs-CZ" sz="2200" dirty="0">
                <a:solidFill>
                  <a:prstClr val="black"/>
                </a:solidFill>
              </a:rPr>
              <a:t> </a:t>
            </a:r>
            <a:r>
              <a:rPr lang="cs-CZ" sz="2200" dirty="0" err="1">
                <a:solidFill>
                  <a:prstClr val="black"/>
                </a:solidFill>
              </a:rPr>
              <a:t>what</a:t>
            </a:r>
            <a:r>
              <a:rPr lang="cs-CZ" sz="2200" dirty="0">
                <a:solidFill>
                  <a:prstClr val="black"/>
                </a:solidFill>
              </a:rPr>
              <a:t> </a:t>
            </a:r>
            <a:r>
              <a:rPr lang="cs-CZ" sz="2200" dirty="0" err="1">
                <a:solidFill>
                  <a:prstClr val="black"/>
                </a:solidFill>
              </a:rPr>
              <a:t>weakens</a:t>
            </a:r>
            <a:r>
              <a:rPr lang="cs-CZ" sz="2200" dirty="0">
                <a:solidFill>
                  <a:prstClr val="black"/>
                </a:solidFill>
              </a:rPr>
              <a:t> </a:t>
            </a:r>
            <a:r>
              <a:rPr lang="cs-CZ" sz="2200" dirty="0" err="1">
                <a:solidFill>
                  <a:prstClr val="black"/>
                </a:solidFill>
              </a:rPr>
              <a:t>you</a:t>
            </a:r>
            <a:r>
              <a:rPr lang="cs-CZ" sz="2200" dirty="0">
                <a:solidFill>
                  <a:prstClr val="black"/>
                </a:solidFill>
              </a:rPr>
              <a:t> in </a:t>
            </a:r>
            <a:r>
              <a:rPr lang="cs-CZ" sz="2200" dirty="0" err="1">
                <a:solidFill>
                  <a:prstClr val="black"/>
                </a:solidFill>
              </a:rPr>
              <a:t>your</a:t>
            </a:r>
            <a:r>
              <a:rPr lang="cs-CZ" sz="2200" dirty="0">
                <a:solidFill>
                  <a:prstClr val="black"/>
                </a:solidFill>
              </a:rPr>
              <a:t> </a:t>
            </a:r>
            <a:r>
              <a:rPr lang="cs-CZ" sz="2200" dirty="0" err="1">
                <a:solidFill>
                  <a:prstClr val="black"/>
                </a:solidFill>
              </a:rPr>
              <a:t>life</a:t>
            </a:r>
            <a:r>
              <a:rPr lang="cs-CZ" sz="2200" dirty="0">
                <a:solidFill>
                  <a:prstClr val="black"/>
                </a:solidFill>
              </a:rPr>
              <a:t>. </a:t>
            </a:r>
            <a:r>
              <a:rPr lang="cs-CZ" sz="2200" dirty="0" err="1">
                <a:solidFill>
                  <a:prstClr val="black"/>
                </a:solidFill>
              </a:rPr>
              <a:t>This</a:t>
            </a:r>
            <a:r>
              <a:rPr lang="cs-CZ" sz="2200" dirty="0">
                <a:solidFill>
                  <a:prstClr val="black"/>
                </a:solidFill>
              </a:rPr>
              <a:t> </a:t>
            </a:r>
            <a:r>
              <a:rPr lang="cs-CZ" sz="2200" dirty="0" err="1">
                <a:solidFill>
                  <a:prstClr val="black"/>
                </a:solidFill>
              </a:rPr>
              <a:t>is</a:t>
            </a:r>
            <a:r>
              <a:rPr lang="cs-CZ" sz="2200" dirty="0">
                <a:solidFill>
                  <a:prstClr val="black"/>
                </a:solidFill>
              </a:rPr>
              <a:t> to </a:t>
            </a:r>
            <a:r>
              <a:rPr lang="cs-CZ" sz="2200" dirty="0" err="1">
                <a:solidFill>
                  <a:prstClr val="black"/>
                </a:solidFill>
              </a:rPr>
              <a:t>be</a:t>
            </a:r>
            <a:r>
              <a:rPr lang="cs-CZ" sz="2200" dirty="0">
                <a:solidFill>
                  <a:prstClr val="black"/>
                </a:solidFill>
              </a:rPr>
              <a:t> </a:t>
            </a:r>
            <a:r>
              <a:rPr lang="cs-CZ" sz="2200" dirty="0" err="1">
                <a:solidFill>
                  <a:prstClr val="black"/>
                </a:solidFill>
              </a:rPr>
              <a:t>recorded</a:t>
            </a:r>
            <a:r>
              <a:rPr lang="cs-CZ" sz="2200" dirty="0">
                <a:solidFill>
                  <a:prstClr val="black"/>
                </a:solidFill>
              </a:rPr>
              <a:t> in </a:t>
            </a:r>
            <a:r>
              <a:rPr lang="cs-CZ" sz="2200" dirty="0" err="1">
                <a:solidFill>
                  <a:prstClr val="black"/>
                </a:solidFill>
              </a:rPr>
              <a:t>the</a:t>
            </a:r>
            <a:r>
              <a:rPr lang="cs-CZ" sz="2200" dirty="0">
                <a:solidFill>
                  <a:prstClr val="black"/>
                </a:solidFill>
              </a:rPr>
              <a:t> </a:t>
            </a:r>
            <a:r>
              <a:rPr lang="cs-CZ" sz="2200" dirty="0" err="1">
                <a:solidFill>
                  <a:prstClr val="black"/>
                </a:solidFill>
              </a:rPr>
              <a:t>column</a:t>
            </a:r>
            <a:r>
              <a:rPr lang="cs-CZ" sz="2200" dirty="0">
                <a:solidFill>
                  <a:prstClr val="black"/>
                </a:solidFill>
              </a:rPr>
              <a:t> </a:t>
            </a:r>
          </a:p>
          <a:p>
            <a:pPr algn="just"/>
            <a:r>
              <a:rPr lang="cs-CZ" sz="2200" dirty="0">
                <a:solidFill>
                  <a:prstClr val="black"/>
                </a:solidFill>
              </a:rPr>
              <a:t>“ </a:t>
            </a:r>
            <a:r>
              <a:rPr lang="cs-CZ" sz="2200" dirty="0" err="1">
                <a:solidFill>
                  <a:prstClr val="black"/>
                </a:solidFill>
              </a:rPr>
              <a:t>burdens</a:t>
            </a:r>
            <a:r>
              <a:rPr lang="cs-CZ" sz="2200" dirty="0">
                <a:solidFill>
                  <a:prstClr val="black"/>
                </a:solidFill>
              </a:rPr>
              <a:t>“.  </a:t>
            </a:r>
          </a:p>
          <a:p>
            <a:pPr algn="just"/>
            <a:r>
              <a:rPr lang="cs-CZ" sz="2200" b="1" dirty="0" err="1">
                <a:solidFill>
                  <a:prstClr val="black"/>
                </a:solidFill>
              </a:rPr>
              <a:t>Work</a:t>
            </a:r>
            <a:r>
              <a:rPr lang="cs-CZ" sz="2200" b="1" dirty="0">
                <a:solidFill>
                  <a:prstClr val="black"/>
                </a:solidFill>
              </a:rPr>
              <a:t> in </a:t>
            </a:r>
            <a:r>
              <a:rPr lang="cs-CZ" sz="2200" b="1" dirty="0" err="1">
                <a:solidFill>
                  <a:prstClr val="black"/>
                </a:solidFill>
              </a:rPr>
              <a:t>groups</a:t>
            </a:r>
            <a:r>
              <a:rPr lang="cs-CZ" sz="2200" b="1" dirty="0">
                <a:solidFill>
                  <a:prstClr val="black"/>
                </a:solidFill>
              </a:rPr>
              <a:t> </a:t>
            </a:r>
            <a:r>
              <a:rPr lang="cs-CZ" sz="2200" b="1" dirty="0" err="1">
                <a:solidFill>
                  <a:prstClr val="black"/>
                </a:solidFill>
              </a:rPr>
              <a:t>of</a:t>
            </a:r>
            <a:r>
              <a:rPr lang="cs-CZ" sz="2200" b="1" dirty="0">
                <a:solidFill>
                  <a:prstClr val="black"/>
                </a:solidFill>
              </a:rPr>
              <a:t> 3-4 </a:t>
            </a:r>
            <a:r>
              <a:rPr lang="cs-CZ" sz="2200" b="1" dirty="0" err="1">
                <a:solidFill>
                  <a:prstClr val="black"/>
                </a:solidFill>
              </a:rPr>
              <a:t>students</a:t>
            </a:r>
            <a:r>
              <a:rPr lang="cs-CZ" sz="2200" b="1" dirty="0">
                <a:solidFill>
                  <a:prstClr val="black"/>
                </a:solidFill>
              </a:rPr>
              <a:t>, </a:t>
            </a:r>
            <a:r>
              <a:rPr lang="cs-CZ" sz="2200" b="1" dirty="0" err="1">
                <a:solidFill>
                  <a:prstClr val="black"/>
                </a:solidFill>
              </a:rPr>
              <a:t>discus</a:t>
            </a:r>
            <a:r>
              <a:rPr lang="cs-CZ" sz="2200" b="1" dirty="0">
                <a:solidFill>
                  <a:prstClr val="black"/>
                </a:solidFill>
              </a:rPr>
              <a:t> </a:t>
            </a:r>
            <a:r>
              <a:rPr lang="cs-CZ" sz="2200" b="1" dirty="0" err="1">
                <a:solidFill>
                  <a:prstClr val="black"/>
                </a:solidFill>
              </a:rPr>
              <a:t>your</a:t>
            </a:r>
            <a:r>
              <a:rPr lang="cs-CZ" sz="2200" b="1" dirty="0">
                <a:solidFill>
                  <a:prstClr val="black"/>
                </a:solidFill>
              </a:rPr>
              <a:t> </a:t>
            </a:r>
            <a:r>
              <a:rPr lang="cs-CZ" sz="2200" b="1" dirty="0" err="1">
                <a:solidFill>
                  <a:prstClr val="black"/>
                </a:solidFill>
              </a:rPr>
              <a:t>personal</a:t>
            </a:r>
            <a:r>
              <a:rPr lang="cs-CZ" sz="2200" b="1" dirty="0">
                <a:solidFill>
                  <a:prstClr val="black"/>
                </a:solidFill>
              </a:rPr>
              <a:t> </a:t>
            </a:r>
            <a:r>
              <a:rPr lang="cs-CZ" sz="2200" b="1" dirty="0" err="1">
                <a:solidFill>
                  <a:prstClr val="black"/>
                </a:solidFill>
              </a:rPr>
              <a:t>sources</a:t>
            </a:r>
            <a:r>
              <a:rPr lang="cs-CZ" sz="2200" b="1" dirty="0">
                <a:solidFill>
                  <a:prstClr val="black"/>
                </a:solidFill>
              </a:rPr>
              <a:t> and </a:t>
            </a:r>
            <a:r>
              <a:rPr lang="cs-CZ" sz="2200" b="1" dirty="0" err="1">
                <a:solidFill>
                  <a:prstClr val="black"/>
                </a:solidFill>
              </a:rPr>
              <a:t>burdens</a:t>
            </a:r>
            <a:r>
              <a:rPr lang="cs-CZ" sz="2200" b="1" dirty="0">
                <a:solidFill>
                  <a:prstClr val="black"/>
                </a:solidFill>
              </a:rPr>
              <a:t>. </a:t>
            </a:r>
            <a:r>
              <a:rPr lang="cs-CZ" sz="2200" b="1" dirty="0" err="1">
                <a:solidFill>
                  <a:prstClr val="black"/>
                </a:solidFill>
              </a:rPr>
              <a:t>Record</a:t>
            </a:r>
            <a:r>
              <a:rPr lang="cs-CZ" sz="2200" b="1" dirty="0">
                <a:solidFill>
                  <a:prstClr val="black"/>
                </a:solidFill>
              </a:rPr>
              <a:t> </a:t>
            </a:r>
            <a:r>
              <a:rPr lang="cs-CZ" sz="2200" b="1" dirty="0" err="1">
                <a:solidFill>
                  <a:prstClr val="black"/>
                </a:solidFill>
              </a:rPr>
              <a:t>them</a:t>
            </a:r>
            <a:r>
              <a:rPr lang="cs-CZ" sz="2200" b="1" dirty="0">
                <a:solidFill>
                  <a:prstClr val="black"/>
                </a:solidFill>
              </a:rPr>
              <a:t>. </a:t>
            </a:r>
            <a:endParaRPr lang="cs-CZ" sz="2200" i="1" dirty="0">
              <a:solidFill>
                <a:prstClr val="black"/>
              </a:solidFill>
            </a:endParaRPr>
          </a:p>
        </p:txBody>
      </p:sp>
      <p:pic>
        <p:nvPicPr>
          <p:cNvPr id="2" name="Obrázek 1"/>
          <p:cNvPicPr>
            <a:picLocks noChangeAspect="1"/>
          </p:cNvPicPr>
          <p:nvPr/>
        </p:nvPicPr>
        <p:blipFill>
          <a:blip r:embed="rId3"/>
          <a:stretch>
            <a:fillRect/>
          </a:stretch>
        </p:blipFill>
        <p:spPr>
          <a:xfrm>
            <a:off x="5304132" y="3464192"/>
            <a:ext cx="1225731" cy="1225731"/>
          </a:xfrm>
          <a:prstGeom prst="rect">
            <a:avLst/>
          </a:prstGeom>
        </p:spPr>
      </p:pic>
      <p:sp>
        <p:nvSpPr>
          <p:cNvPr id="5" name="Obdélník 4"/>
          <p:cNvSpPr/>
          <p:nvPr/>
        </p:nvSpPr>
        <p:spPr>
          <a:xfrm>
            <a:off x="205658" y="3605643"/>
            <a:ext cx="5031360" cy="3108543"/>
          </a:xfrm>
          <a:prstGeom prst="rect">
            <a:avLst/>
          </a:prstGeom>
          <a:ln w="38100">
            <a:solidFill>
              <a:srgbClr val="FFFF99"/>
            </a:solidFill>
          </a:ln>
        </p:spPr>
        <p:txBody>
          <a:bodyPr wrap="square">
            <a:spAutoFit/>
          </a:bodyPr>
          <a:lstStyle/>
          <a:p>
            <a:pPr algn="just"/>
            <a:r>
              <a:rPr lang="cs-CZ" sz="2800" b="1" dirty="0" err="1">
                <a:solidFill>
                  <a:prstClr val="black"/>
                </a:solidFill>
              </a:rPr>
              <a:t>Sources</a:t>
            </a:r>
            <a:endParaRPr lang="cs-CZ" sz="2800" b="1" dirty="0">
              <a:solidFill>
                <a:prstClr val="black"/>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
        <p:nvSpPr>
          <p:cNvPr id="6" name="TextovéPole 5"/>
          <p:cNvSpPr txBox="1"/>
          <p:nvPr/>
        </p:nvSpPr>
        <p:spPr>
          <a:xfrm>
            <a:off x="-10635" y="0"/>
            <a:ext cx="12202635" cy="769441"/>
          </a:xfrm>
          <a:prstGeom prst="rect">
            <a:avLst/>
          </a:prstGeom>
          <a:noFill/>
        </p:spPr>
        <p:txBody>
          <a:bodyPr wrap="square" rtlCol="0">
            <a:spAutoFit/>
          </a:bodyPr>
          <a:lstStyle/>
          <a:p>
            <a:r>
              <a:rPr lang="cs-CZ" sz="4400" b="1" dirty="0" err="1">
                <a:solidFill>
                  <a:prstClr val="black"/>
                </a:solidFill>
              </a:rPr>
              <a:t>Metaphor</a:t>
            </a:r>
            <a:r>
              <a:rPr lang="cs-CZ" sz="4400" b="1" dirty="0">
                <a:solidFill>
                  <a:prstClr val="black"/>
                </a:solidFill>
              </a:rPr>
              <a:t> </a:t>
            </a:r>
            <a:r>
              <a:rPr lang="cs-CZ" sz="4400" b="1" dirty="0" err="1">
                <a:solidFill>
                  <a:prstClr val="black"/>
                </a:solidFill>
              </a:rPr>
              <a:t>of</a:t>
            </a:r>
            <a:r>
              <a:rPr lang="cs-CZ" sz="4400" b="1" dirty="0">
                <a:solidFill>
                  <a:prstClr val="black"/>
                </a:solidFill>
              </a:rPr>
              <a:t> </a:t>
            </a:r>
            <a:r>
              <a:rPr lang="cs-CZ" sz="4400" b="1" dirty="0" err="1">
                <a:solidFill>
                  <a:prstClr val="black"/>
                </a:solidFill>
              </a:rPr>
              <a:t>the</a:t>
            </a:r>
            <a:r>
              <a:rPr lang="cs-CZ" sz="4400" b="1" dirty="0">
                <a:solidFill>
                  <a:prstClr val="black"/>
                </a:solidFill>
              </a:rPr>
              <a:t> </a:t>
            </a:r>
            <a:r>
              <a:rPr lang="cs-CZ" sz="4400" b="1" dirty="0" err="1">
                <a:solidFill>
                  <a:prstClr val="black"/>
                </a:solidFill>
              </a:rPr>
              <a:t>tree</a:t>
            </a:r>
            <a:r>
              <a:rPr lang="cs-CZ" sz="4400" b="1" dirty="0">
                <a:solidFill>
                  <a:prstClr val="black"/>
                </a:solidFill>
              </a:rPr>
              <a:t> </a:t>
            </a:r>
            <a:r>
              <a:rPr lang="cs-CZ" sz="3600" dirty="0">
                <a:solidFill>
                  <a:prstClr val="black"/>
                </a:solidFill>
              </a:rPr>
              <a:t>(II.)</a:t>
            </a:r>
            <a:endParaRPr lang="cs-CZ" sz="4400" dirty="0">
              <a:solidFill>
                <a:prstClr val="black"/>
              </a:solidFill>
            </a:endParaRPr>
          </a:p>
        </p:txBody>
      </p:sp>
      <p:sp>
        <p:nvSpPr>
          <p:cNvPr id="7" name="Obdélník 6"/>
          <p:cNvSpPr/>
          <p:nvPr/>
        </p:nvSpPr>
        <p:spPr>
          <a:xfrm>
            <a:off x="6596977" y="3605642"/>
            <a:ext cx="5391823" cy="3108543"/>
          </a:xfrm>
          <a:prstGeom prst="rect">
            <a:avLst/>
          </a:prstGeom>
          <a:ln w="38100">
            <a:solidFill>
              <a:srgbClr val="FFFF99"/>
            </a:solidFill>
          </a:ln>
        </p:spPr>
        <p:txBody>
          <a:bodyPr wrap="square">
            <a:spAutoFit/>
          </a:bodyPr>
          <a:lstStyle/>
          <a:p>
            <a:pPr algn="just"/>
            <a:r>
              <a:rPr lang="cs-CZ" sz="2800" b="1" dirty="0" err="1">
                <a:solidFill>
                  <a:prstClr val="black"/>
                </a:solidFill>
              </a:rPr>
              <a:t>Burdenes</a:t>
            </a:r>
            <a:endParaRPr lang="cs-CZ" sz="2800" b="1" dirty="0">
              <a:solidFill>
                <a:prstClr val="black"/>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Tree>
    <p:extLst>
      <p:ext uri="{BB962C8B-B14F-4D97-AF65-F5344CB8AC3E}">
        <p14:creationId xmlns:p14="http://schemas.microsoft.com/office/powerpoint/2010/main" val="1577199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ovéPole 3"/>
          <p:cNvSpPr txBox="1"/>
          <p:nvPr/>
        </p:nvSpPr>
        <p:spPr>
          <a:xfrm>
            <a:off x="-10635" y="0"/>
            <a:ext cx="12202635" cy="769441"/>
          </a:xfrm>
          <a:prstGeom prst="rect">
            <a:avLst/>
          </a:prstGeom>
          <a:noFill/>
        </p:spPr>
        <p:txBody>
          <a:bodyPr wrap="square" rtlCol="0">
            <a:spAutoFit/>
          </a:bodyPr>
          <a:lstStyle/>
          <a:p>
            <a:r>
              <a:rPr lang="cs-CZ" sz="4400" b="1" dirty="0" err="1">
                <a:solidFill>
                  <a:prstClr val="black"/>
                </a:solidFill>
              </a:rPr>
              <a:t>Life</a:t>
            </a:r>
            <a:r>
              <a:rPr lang="cs-CZ" sz="4400" b="1" dirty="0">
                <a:solidFill>
                  <a:prstClr val="black"/>
                </a:solidFill>
              </a:rPr>
              <a:t> </a:t>
            </a:r>
            <a:r>
              <a:rPr lang="cs-CZ" sz="4400" b="1" dirty="0" err="1">
                <a:solidFill>
                  <a:prstClr val="black"/>
                </a:solidFill>
              </a:rPr>
              <a:t>sources</a:t>
            </a:r>
            <a:r>
              <a:rPr lang="cs-CZ" sz="4400" b="1" dirty="0">
                <a:solidFill>
                  <a:prstClr val="black"/>
                </a:solidFill>
              </a:rPr>
              <a:t> and </a:t>
            </a:r>
            <a:r>
              <a:rPr lang="cs-CZ" sz="4400" b="1" dirty="0" err="1">
                <a:solidFill>
                  <a:prstClr val="black"/>
                </a:solidFill>
              </a:rPr>
              <a:t>burdens</a:t>
            </a:r>
            <a:r>
              <a:rPr lang="cs-CZ" sz="3600" dirty="0">
                <a:solidFill>
                  <a:prstClr val="black"/>
                </a:solidFill>
              </a:rPr>
              <a:t>(II.)</a:t>
            </a:r>
            <a:endParaRPr lang="cs-CZ" sz="4400" dirty="0">
              <a:solidFill>
                <a:prstClr val="black"/>
              </a:solidFill>
            </a:endParaRPr>
          </a:p>
        </p:txBody>
      </p:sp>
      <p:sp>
        <p:nvSpPr>
          <p:cNvPr id="29" name="Obdélník 28"/>
          <p:cNvSpPr/>
          <p:nvPr/>
        </p:nvSpPr>
        <p:spPr>
          <a:xfrm>
            <a:off x="294533" y="2208082"/>
            <a:ext cx="4767984" cy="3662541"/>
          </a:xfrm>
          <a:prstGeom prst="rect">
            <a:avLst/>
          </a:prstGeom>
          <a:solidFill>
            <a:schemeClr val="bg1"/>
          </a:solidFill>
        </p:spPr>
        <p:txBody>
          <a:bodyPr wrap="square">
            <a:spAutoFit/>
          </a:bodyPr>
          <a:lstStyle/>
          <a:p>
            <a:pPr algn="ctr"/>
            <a:r>
              <a:rPr lang="cs-CZ" sz="3200" b="1" dirty="0" err="1">
                <a:solidFill>
                  <a:prstClr val="black"/>
                </a:solidFill>
              </a:rPr>
              <a:t>How</a:t>
            </a:r>
            <a:r>
              <a:rPr lang="cs-CZ" sz="3200" b="1" dirty="0">
                <a:solidFill>
                  <a:prstClr val="black"/>
                </a:solidFill>
              </a:rPr>
              <a:t> a </a:t>
            </a:r>
            <a:r>
              <a:rPr lang="cs-CZ" sz="3200" b="1" dirty="0" err="1">
                <a:solidFill>
                  <a:prstClr val="black"/>
                </a:solidFill>
              </a:rPr>
              <a:t>burden</a:t>
            </a:r>
            <a:r>
              <a:rPr lang="cs-CZ" sz="3200" b="1" dirty="0">
                <a:solidFill>
                  <a:prstClr val="black"/>
                </a:solidFill>
              </a:rPr>
              <a:t> </a:t>
            </a:r>
            <a:r>
              <a:rPr lang="cs-CZ" sz="3200" b="1" dirty="0" err="1">
                <a:solidFill>
                  <a:prstClr val="black"/>
                </a:solidFill>
              </a:rPr>
              <a:t>can</a:t>
            </a:r>
            <a:r>
              <a:rPr lang="cs-CZ" sz="3200" b="1" dirty="0">
                <a:solidFill>
                  <a:prstClr val="black"/>
                </a:solidFill>
              </a:rPr>
              <a:t> </a:t>
            </a:r>
            <a:r>
              <a:rPr lang="cs-CZ" sz="3200" b="1" dirty="0" err="1">
                <a:solidFill>
                  <a:prstClr val="black"/>
                </a:solidFill>
              </a:rPr>
              <a:t>be</a:t>
            </a:r>
            <a:r>
              <a:rPr lang="cs-CZ" sz="3200" b="1" dirty="0">
                <a:solidFill>
                  <a:prstClr val="black"/>
                </a:solidFill>
              </a:rPr>
              <a:t> </a:t>
            </a:r>
            <a:r>
              <a:rPr lang="cs-CZ" sz="3200" b="1" dirty="0" err="1">
                <a:solidFill>
                  <a:prstClr val="black"/>
                </a:solidFill>
              </a:rPr>
              <a:t>turned</a:t>
            </a:r>
            <a:r>
              <a:rPr lang="cs-CZ" sz="3200" b="1" dirty="0">
                <a:solidFill>
                  <a:prstClr val="black"/>
                </a:solidFill>
              </a:rPr>
              <a:t> </a:t>
            </a:r>
            <a:r>
              <a:rPr lang="cs-CZ" sz="3200" b="1" dirty="0" err="1">
                <a:solidFill>
                  <a:prstClr val="black"/>
                </a:solidFill>
              </a:rPr>
              <a:t>into</a:t>
            </a:r>
            <a:r>
              <a:rPr lang="cs-CZ" sz="3200" b="1" dirty="0">
                <a:solidFill>
                  <a:prstClr val="black"/>
                </a:solidFill>
              </a:rPr>
              <a:t> a </a:t>
            </a:r>
            <a:r>
              <a:rPr lang="cs-CZ" sz="3200" b="1" dirty="0" err="1">
                <a:solidFill>
                  <a:prstClr val="black"/>
                </a:solidFill>
              </a:rPr>
              <a:t>life</a:t>
            </a:r>
            <a:r>
              <a:rPr lang="cs-CZ" sz="3200" b="1" dirty="0">
                <a:solidFill>
                  <a:prstClr val="black"/>
                </a:solidFill>
              </a:rPr>
              <a:t> source </a:t>
            </a:r>
          </a:p>
          <a:p>
            <a:pPr algn="ctr"/>
            <a:r>
              <a:rPr lang="cs-CZ" sz="2400" dirty="0" err="1">
                <a:solidFill>
                  <a:srgbClr val="70AD47">
                    <a:lumMod val="50000"/>
                  </a:srgbClr>
                </a:solidFill>
              </a:rPr>
              <a:t>Every</a:t>
            </a:r>
            <a:r>
              <a:rPr lang="cs-CZ" sz="2400" dirty="0">
                <a:solidFill>
                  <a:srgbClr val="70AD47">
                    <a:lumMod val="50000"/>
                  </a:srgbClr>
                </a:solidFill>
              </a:rPr>
              <a:t> </a:t>
            </a:r>
            <a:r>
              <a:rPr lang="cs-CZ" sz="2400" dirty="0" err="1">
                <a:solidFill>
                  <a:srgbClr val="70AD47">
                    <a:lumMod val="50000"/>
                  </a:srgbClr>
                </a:solidFill>
              </a:rPr>
              <a:t>overcome</a:t>
            </a:r>
            <a:r>
              <a:rPr lang="cs-CZ" sz="2400" dirty="0">
                <a:solidFill>
                  <a:srgbClr val="70AD47">
                    <a:lumMod val="50000"/>
                  </a:srgbClr>
                </a:solidFill>
              </a:rPr>
              <a:t> </a:t>
            </a:r>
            <a:r>
              <a:rPr lang="cs-CZ" sz="2400" dirty="0" err="1">
                <a:solidFill>
                  <a:srgbClr val="70AD47">
                    <a:lumMod val="50000"/>
                  </a:srgbClr>
                </a:solidFill>
              </a:rPr>
              <a:t>crisis</a:t>
            </a:r>
            <a:r>
              <a:rPr lang="cs-CZ" sz="2400" dirty="0">
                <a:solidFill>
                  <a:srgbClr val="70AD47">
                    <a:lumMod val="50000"/>
                  </a:srgbClr>
                </a:solidFill>
              </a:rPr>
              <a:t> </a:t>
            </a:r>
            <a:r>
              <a:rPr lang="cs-CZ" sz="2400" dirty="0" err="1">
                <a:solidFill>
                  <a:srgbClr val="70AD47">
                    <a:lumMod val="50000"/>
                  </a:srgbClr>
                </a:solidFill>
              </a:rPr>
              <a:t>can</a:t>
            </a:r>
            <a:r>
              <a:rPr lang="cs-CZ" sz="2400" dirty="0">
                <a:solidFill>
                  <a:srgbClr val="70AD47">
                    <a:lumMod val="50000"/>
                  </a:srgbClr>
                </a:solidFill>
              </a:rPr>
              <a:t> </a:t>
            </a:r>
            <a:r>
              <a:rPr lang="cs-CZ" sz="2400" dirty="0" err="1">
                <a:solidFill>
                  <a:srgbClr val="70AD47">
                    <a:lumMod val="50000"/>
                  </a:srgbClr>
                </a:solidFill>
              </a:rPr>
              <a:t>indicate</a:t>
            </a:r>
            <a:r>
              <a:rPr lang="cs-CZ" sz="2400" dirty="0">
                <a:solidFill>
                  <a:srgbClr val="70AD47">
                    <a:lumMod val="50000"/>
                  </a:srgbClr>
                </a:solidFill>
              </a:rPr>
              <a:t> </a:t>
            </a:r>
            <a:r>
              <a:rPr lang="cs-CZ" sz="2400" dirty="0" err="1">
                <a:solidFill>
                  <a:srgbClr val="70AD47">
                    <a:lumMod val="50000"/>
                  </a:srgbClr>
                </a:solidFill>
              </a:rPr>
              <a:t>the</a:t>
            </a:r>
            <a:r>
              <a:rPr lang="cs-CZ" sz="2400" dirty="0">
                <a:solidFill>
                  <a:srgbClr val="70AD47">
                    <a:lumMod val="50000"/>
                  </a:srgbClr>
                </a:solidFill>
              </a:rPr>
              <a:t> </a:t>
            </a:r>
            <a:r>
              <a:rPr lang="cs-CZ" sz="2400" dirty="0" err="1">
                <a:solidFill>
                  <a:srgbClr val="70AD47">
                    <a:lumMod val="50000"/>
                  </a:srgbClr>
                </a:solidFill>
              </a:rPr>
              <a:t>sources</a:t>
            </a:r>
            <a:r>
              <a:rPr lang="cs-CZ" sz="2400" dirty="0">
                <a:solidFill>
                  <a:srgbClr val="70AD47">
                    <a:lumMod val="50000"/>
                  </a:srgbClr>
                </a:solidFill>
              </a:rPr>
              <a:t> </a:t>
            </a:r>
            <a:r>
              <a:rPr lang="cs-CZ" sz="2400" dirty="0" err="1">
                <a:solidFill>
                  <a:srgbClr val="70AD47">
                    <a:lumMod val="50000"/>
                  </a:srgbClr>
                </a:solidFill>
              </a:rPr>
              <a:t>of</a:t>
            </a:r>
            <a:r>
              <a:rPr lang="cs-CZ" sz="2400" dirty="0">
                <a:solidFill>
                  <a:srgbClr val="70AD47">
                    <a:lumMod val="50000"/>
                  </a:srgbClr>
                </a:solidFill>
              </a:rPr>
              <a:t> </a:t>
            </a:r>
            <a:r>
              <a:rPr lang="cs-CZ" sz="2400" dirty="0" err="1">
                <a:solidFill>
                  <a:srgbClr val="70AD47">
                    <a:lumMod val="50000"/>
                  </a:srgbClr>
                </a:solidFill>
              </a:rPr>
              <a:t>strength</a:t>
            </a:r>
            <a:r>
              <a:rPr lang="cs-CZ" sz="2400" dirty="0">
                <a:solidFill>
                  <a:srgbClr val="70AD47">
                    <a:lumMod val="50000"/>
                  </a:srgbClr>
                </a:solidFill>
              </a:rPr>
              <a:t>, hope and </a:t>
            </a:r>
            <a:r>
              <a:rPr lang="cs-CZ" sz="2400" dirty="0" err="1">
                <a:solidFill>
                  <a:srgbClr val="70AD47">
                    <a:lumMod val="50000"/>
                  </a:srgbClr>
                </a:solidFill>
              </a:rPr>
              <a:t>resilience</a:t>
            </a:r>
            <a:r>
              <a:rPr lang="cs-CZ" sz="2400" dirty="0">
                <a:solidFill>
                  <a:srgbClr val="70AD47">
                    <a:lumMod val="50000"/>
                  </a:srgbClr>
                </a:solidFill>
              </a:rPr>
              <a:t> </a:t>
            </a:r>
            <a:r>
              <a:rPr lang="cs-CZ" sz="2400" dirty="0" err="1">
                <a:solidFill>
                  <a:srgbClr val="70AD47">
                    <a:lumMod val="50000"/>
                  </a:srgbClr>
                </a:solidFill>
              </a:rPr>
              <a:t>which</a:t>
            </a:r>
            <a:r>
              <a:rPr lang="cs-CZ" sz="2400" dirty="0">
                <a:solidFill>
                  <a:srgbClr val="70AD47">
                    <a:lumMod val="50000"/>
                  </a:srgbClr>
                </a:solidFill>
              </a:rPr>
              <a:t> </a:t>
            </a:r>
            <a:r>
              <a:rPr lang="cs-CZ" sz="2400" dirty="0" err="1">
                <a:solidFill>
                  <a:srgbClr val="70AD47">
                    <a:lumMod val="50000"/>
                  </a:srgbClr>
                </a:solidFill>
              </a:rPr>
              <a:t>you</a:t>
            </a:r>
            <a:r>
              <a:rPr lang="cs-CZ" sz="2400" dirty="0">
                <a:solidFill>
                  <a:srgbClr val="70AD47">
                    <a:lumMod val="50000"/>
                  </a:srgbClr>
                </a:solidFill>
              </a:rPr>
              <a:t> </a:t>
            </a:r>
            <a:r>
              <a:rPr lang="cs-CZ" sz="2400" dirty="0" err="1">
                <a:solidFill>
                  <a:srgbClr val="70AD47">
                    <a:lumMod val="50000"/>
                  </a:srgbClr>
                </a:solidFill>
              </a:rPr>
              <a:t>haven´t</a:t>
            </a:r>
            <a:r>
              <a:rPr lang="cs-CZ" sz="2400" dirty="0">
                <a:solidFill>
                  <a:srgbClr val="70AD47">
                    <a:lumMod val="50000"/>
                  </a:srgbClr>
                </a:solidFill>
              </a:rPr>
              <a:t> </a:t>
            </a:r>
            <a:r>
              <a:rPr lang="cs-CZ" sz="2400" dirty="0" err="1">
                <a:solidFill>
                  <a:srgbClr val="70AD47">
                    <a:lumMod val="50000"/>
                  </a:srgbClr>
                </a:solidFill>
              </a:rPr>
              <a:t>known</a:t>
            </a:r>
            <a:r>
              <a:rPr lang="cs-CZ" sz="2400" dirty="0">
                <a:solidFill>
                  <a:srgbClr val="70AD47">
                    <a:lumMod val="50000"/>
                  </a:srgbClr>
                </a:solidFill>
              </a:rPr>
              <a:t> </a:t>
            </a:r>
            <a:r>
              <a:rPr lang="cs-CZ" sz="2400" dirty="0" err="1">
                <a:solidFill>
                  <a:srgbClr val="70AD47">
                    <a:lumMod val="50000"/>
                  </a:srgbClr>
                </a:solidFill>
              </a:rPr>
              <a:t>before</a:t>
            </a:r>
            <a:r>
              <a:rPr lang="cs-CZ" sz="2400" dirty="0">
                <a:solidFill>
                  <a:srgbClr val="70AD47">
                    <a:lumMod val="50000"/>
                  </a:srgbClr>
                </a:solidFill>
              </a:rPr>
              <a:t>. Or </a:t>
            </a:r>
            <a:r>
              <a:rPr lang="cs-CZ" sz="2400" dirty="0" err="1">
                <a:solidFill>
                  <a:srgbClr val="70AD47">
                    <a:lumMod val="50000"/>
                  </a:srgbClr>
                </a:solidFill>
              </a:rPr>
              <a:t>we</a:t>
            </a:r>
            <a:r>
              <a:rPr lang="cs-CZ" sz="2400" dirty="0">
                <a:solidFill>
                  <a:srgbClr val="70AD47">
                    <a:lumMod val="50000"/>
                  </a:srgbClr>
                </a:solidFill>
              </a:rPr>
              <a:t> </a:t>
            </a:r>
            <a:r>
              <a:rPr lang="cs-CZ" sz="2400" dirty="0" err="1">
                <a:solidFill>
                  <a:srgbClr val="70AD47">
                    <a:lumMod val="50000"/>
                  </a:srgbClr>
                </a:solidFill>
              </a:rPr>
              <a:t>did</a:t>
            </a:r>
            <a:r>
              <a:rPr lang="cs-CZ" sz="2400" dirty="0">
                <a:solidFill>
                  <a:srgbClr val="70AD47">
                    <a:lumMod val="50000"/>
                  </a:srgbClr>
                </a:solidFill>
              </a:rPr>
              <a:t> not </a:t>
            </a:r>
            <a:r>
              <a:rPr lang="cs-CZ" sz="2400" dirty="0" err="1">
                <a:solidFill>
                  <a:srgbClr val="70AD47">
                    <a:lumMod val="50000"/>
                  </a:srgbClr>
                </a:solidFill>
              </a:rPr>
              <a:t>have</a:t>
            </a:r>
            <a:r>
              <a:rPr lang="cs-CZ" sz="2400" dirty="0">
                <a:solidFill>
                  <a:srgbClr val="70AD47">
                    <a:lumMod val="50000"/>
                  </a:srgbClr>
                </a:solidFill>
              </a:rPr>
              <a:t> to use </a:t>
            </a:r>
            <a:r>
              <a:rPr lang="cs-CZ" sz="2400" dirty="0" err="1">
                <a:solidFill>
                  <a:srgbClr val="70AD47">
                    <a:lumMod val="50000"/>
                  </a:srgbClr>
                </a:solidFill>
              </a:rPr>
              <a:t>it</a:t>
            </a:r>
            <a:r>
              <a:rPr lang="cs-CZ" sz="2400" dirty="0">
                <a:solidFill>
                  <a:srgbClr val="70AD47">
                    <a:lumMod val="50000"/>
                  </a:srgbClr>
                </a:solidFill>
              </a:rPr>
              <a:t> </a:t>
            </a:r>
            <a:r>
              <a:rPr lang="cs-CZ" sz="2400" dirty="0" err="1">
                <a:solidFill>
                  <a:srgbClr val="70AD47">
                    <a:lumMod val="50000"/>
                  </a:srgbClr>
                </a:solidFill>
              </a:rPr>
              <a:t>that</a:t>
            </a:r>
            <a:r>
              <a:rPr lang="cs-CZ" sz="2400" dirty="0">
                <a:solidFill>
                  <a:srgbClr val="70AD47">
                    <a:lumMod val="50000"/>
                  </a:srgbClr>
                </a:solidFill>
              </a:rPr>
              <a:t> much. So </a:t>
            </a:r>
            <a:r>
              <a:rPr lang="cs-CZ" sz="2400" dirty="0" err="1">
                <a:solidFill>
                  <a:srgbClr val="70AD47">
                    <a:lumMod val="50000"/>
                  </a:srgbClr>
                </a:solidFill>
              </a:rPr>
              <a:t>what</a:t>
            </a:r>
            <a:r>
              <a:rPr lang="cs-CZ" sz="2400" dirty="0">
                <a:solidFill>
                  <a:srgbClr val="70AD47">
                    <a:lumMod val="50000"/>
                  </a:srgbClr>
                </a:solidFill>
              </a:rPr>
              <a:t> has </a:t>
            </a:r>
            <a:r>
              <a:rPr lang="cs-CZ" sz="2400" dirty="0" err="1">
                <a:solidFill>
                  <a:srgbClr val="70AD47">
                    <a:lumMod val="50000"/>
                  </a:srgbClr>
                </a:solidFill>
              </a:rPr>
              <a:t>burdened</a:t>
            </a:r>
            <a:r>
              <a:rPr lang="cs-CZ" sz="2400" dirty="0">
                <a:solidFill>
                  <a:srgbClr val="70AD47">
                    <a:lumMod val="50000"/>
                  </a:srgbClr>
                </a:solidFill>
              </a:rPr>
              <a:t> </a:t>
            </a:r>
            <a:r>
              <a:rPr lang="cs-CZ" sz="2400" dirty="0" err="1">
                <a:solidFill>
                  <a:srgbClr val="70AD47">
                    <a:lumMod val="50000"/>
                  </a:srgbClr>
                </a:solidFill>
              </a:rPr>
              <a:t>us</a:t>
            </a:r>
            <a:r>
              <a:rPr lang="cs-CZ" sz="2400" dirty="0">
                <a:solidFill>
                  <a:srgbClr val="70AD47">
                    <a:lumMod val="50000"/>
                  </a:srgbClr>
                </a:solidFill>
              </a:rPr>
              <a:t> in </a:t>
            </a:r>
            <a:r>
              <a:rPr lang="cs-CZ" sz="2400" dirty="0" err="1">
                <a:solidFill>
                  <a:srgbClr val="70AD47">
                    <a:lumMod val="50000"/>
                  </a:srgbClr>
                </a:solidFill>
              </a:rPr>
              <a:t>the</a:t>
            </a:r>
            <a:r>
              <a:rPr lang="cs-CZ" sz="2400" dirty="0">
                <a:solidFill>
                  <a:srgbClr val="70AD47">
                    <a:lumMod val="50000"/>
                  </a:srgbClr>
                </a:solidFill>
              </a:rPr>
              <a:t> </a:t>
            </a:r>
            <a:r>
              <a:rPr lang="cs-CZ" sz="2400" dirty="0" err="1">
                <a:solidFill>
                  <a:srgbClr val="70AD47">
                    <a:lumMod val="50000"/>
                  </a:srgbClr>
                </a:solidFill>
              </a:rPr>
              <a:t>life</a:t>
            </a:r>
            <a:r>
              <a:rPr lang="cs-CZ" sz="2400" dirty="0">
                <a:solidFill>
                  <a:srgbClr val="70AD47">
                    <a:lumMod val="50000"/>
                  </a:srgbClr>
                </a:solidFill>
              </a:rPr>
              <a:t> </a:t>
            </a:r>
            <a:r>
              <a:rPr lang="cs-CZ" sz="2400" dirty="0" err="1">
                <a:solidFill>
                  <a:srgbClr val="70AD47">
                    <a:lumMod val="50000"/>
                  </a:srgbClr>
                </a:solidFill>
              </a:rPr>
              <a:t>may</a:t>
            </a:r>
            <a:r>
              <a:rPr lang="cs-CZ" sz="2400" dirty="0">
                <a:solidFill>
                  <a:srgbClr val="70AD47">
                    <a:lumMod val="50000"/>
                  </a:srgbClr>
                </a:solidFill>
              </a:rPr>
              <a:t> </a:t>
            </a:r>
            <a:r>
              <a:rPr lang="cs-CZ" sz="2400" dirty="0" err="1">
                <a:solidFill>
                  <a:srgbClr val="70AD47">
                    <a:lumMod val="50000"/>
                  </a:srgbClr>
                </a:solidFill>
              </a:rPr>
              <a:t>become</a:t>
            </a:r>
            <a:r>
              <a:rPr lang="cs-CZ" sz="2400" dirty="0">
                <a:solidFill>
                  <a:srgbClr val="70AD47">
                    <a:lumMod val="50000"/>
                  </a:srgbClr>
                </a:solidFill>
              </a:rPr>
              <a:t> a source </a:t>
            </a:r>
            <a:r>
              <a:rPr lang="cs-CZ" sz="2400" dirty="0" err="1">
                <a:solidFill>
                  <a:srgbClr val="70AD47">
                    <a:lumMod val="50000"/>
                  </a:srgbClr>
                </a:solidFill>
              </a:rPr>
              <a:t>of</a:t>
            </a:r>
            <a:r>
              <a:rPr lang="cs-CZ" sz="2400" dirty="0">
                <a:solidFill>
                  <a:srgbClr val="70AD47">
                    <a:lumMod val="50000"/>
                  </a:srgbClr>
                </a:solidFill>
              </a:rPr>
              <a:t> </a:t>
            </a:r>
            <a:r>
              <a:rPr lang="cs-CZ" sz="2400" dirty="0" err="1">
                <a:solidFill>
                  <a:srgbClr val="70AD47">
                    <a:lumMod val="50000"/>
                  </a:srgbClr>
                </a:solidFill>
              </a:rPr>
              <a:t>strengthening</a:t>
            </a:r>
            <a:r>
              <a:rPr lang="cs-CZ" sz="2400" dirty="0">
                <a:solidFill>
                  <a:srgbClr val="70AD47">
                    <a:lumMod val="50000"/>
                  </a:srgbClr>
                </a:solidFill>
              </a:rPr>
              <a:t>.  </a:t>
            </a:r>
          </a:p>
        </p:txBody>
      </p:sp>
      <p:pic>
        <p:nvPicPr>
          <p:cNvPr id="2" name="Obrázek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77236" y="-1"/>
            <a:ext cx="1514764" cy="1365445"/>
          </a:xfrm>
          <a:prstGeom prst="rect">
            <a:avLst/>
          </a:prstGeom>
        </p:spPr>
      </p:pic>
      <p:sp>
        <p:nvSpPr>
          <p:cNvPr id="5" name="Obdélník 4"/>
          <p:cNvSpPr/>
          <p:nvPr/>
        </p:nvSpPr>
        <p:spPr>
          <a:xfrm>
            <a:off x="6949439" y="2169760"/>
            <a:ext cx="4903965" cy="4031873"/>
          </a:xfrm>
          <a:prstGeom prst="rect">
            <a:avLst/>
          </a:prstGeom>
          <a:solidFill>
            <a:schemeClr val="bg1"/>
          </a:solidFill>
        </p:spPr>
        <p:txBody>
          <a:bodyPr wrap="square">
            <a:spAutoFit/>
          </a:bodyPr>
          <a:lstStyle/>
          <a:p>
            <a:pPr algn="ctr"/>
            <a:r>
              <a:rPr lang="cs-CZ" sz="3200" b="1" dirty="0" err="1">
                <a:solidFill>
                  <a:prstClr val="black"/>
                </a:solidFill>
              </a:rPr>
              <a:t>How</a:t>
            </a:r>
            <a:r>
              <a:rPr lang="cs-CZ" sz="3200" b="1" dirty="0">
                <a:solidFill>
                  <a:prstClr val="black"/>
                </a:solidFill>
              </a:rPr>
              <a:t> a </a:t>
            </a:r>
            <a:r>
              <a:rPr lang="cs-CZ" sz="3200" b="1" dirty="0" err="1">
                <a:solidFill>
                  <a:prstClr val="black"/>
                </a:solidFill>
              </a:rPr>
              <a:t>life</a:t>
            </a:r>
            <a:r>
              <a:rPr lang="cs-CZ" sz="3200" b="1" dirty="0">
                <a:solidFill>
                  <a:prstClr val="black"/>
                </a:solidFill>
              </a:rPr>
              <a:t> source </a:t>
            </a:r>
            <a:r>
              <a:rPr lang="cs-CZ" sz="3200" b="1" dirty="0" err="1">
                <a:solidFill>
                  <a:prstClr val="black"/>
                </a:solidFill>
              </a:rPr>
              <a:t>can</a:t>
            </a:r>
            <a:r>
              <a:rPr lang="cs-CZ" sz="3200" b="1" dirty="0">
                <a:solidFill>
                  <a:prstClr val="black"/>
                </a:solidFill>
              </a:rPr>
              <a:t> </a:t>
            </a:r>
            <a:r>
              <a:rPr lang="cs-CZ" sz="3200" b="1" dirty="0" err="1">
                <a:solidFill>
                  <a:prstClr val="black"/>
                </a:solidFill>
              </a:rPr>
              <a:t>be</a:t>
            </a:r>
            <a:r>
              <a:rPr lang="cs-CZ" sz="3200" b="1" dirty="0">
                <a:solidFill>
                  <a:prstClr val="black"/>
                </a:solidFill>
              </a:rPr>
              <a:t> </a:t>
            </a:r>
            <a:r>
              <a:rPr lang="cs-CZ" sz="3200" b="1" dirty="0" err="1">
                <a:solidFill>
                  <a:prstClr val="black"/>
                </a:solidFill>
              </a:rPr>
              <a:t>turned</a:t>
            </a:r>
            <a:r>
              <a:rPr lang="cs-CZ" sz="3200" b="1" dirty="0">
                <a:solidFill>
                  <a:prstClr val="black"/>
                </a:solidFill>
              </a:rPr>
              <a:t> </a:t>
            </a:r>
            <a:r>
              <a:rPr lang="cs-CZ" sz="3200" b="1" dirty="0" err="1">
                <a:solidFill>
                  <a:prstClr val="black"/>
                </a:solidFill>
              </a:rPr>
              <a:t>into</a:t>
            </a:r>
            <a:r>
              <a:rPr lang="cs-CZ" sz="3200" b="1" dirty="0">
                <a:solidFill>
                  <a:prstClr val="black"/>
                </a:solidFill>
              </a:rPr>
              <a:t> a </a:t>
            </a:r>
            <a:r>
              <a:rPr lang="cs-CZ" sz="3200" b="1" dirty="0" err="1">
                <a:solidFill>
                  <a:prstClr val="black"/>
                </a:solidFill>
              </a:rPr>
              <a:t>burden</a:t>
            </a:r>
            <a:endParaRPr lang="cs-CZ" sz="3200" b="1" dirty="0">
              <a:solidFill>
                <a:prstClr val="black"/>
              </a:solidFill>
            </a:endParaRPr>
          </a:p>
          <a:p>
            <a:pPr algn="just"/>
            <a:r>
              <a:rPr lang="cs-CZ" sz="2400" kern="0" dirty="0">
                <a:solidFill>
                  <a:srgbClr val="C00000"/>
                </a:solidFill>
                <a:sym typeface="Calibri"/>
              </a:rPr>
              <a:t>It </a:t>
            </a:r>
            <a:r>
              <a:rPr lang="cs-CZ" sz="2400" kern="0" dirty="0" err="1">
                <a:solidFill>
                  <a:srgbClr val="C00000"/>
                </a:solidFill>
                <a:sym typeface="Calibri"/>
              </a:rPr>
              <a:t>may</a:t>
            </a:r>
            <a:r>
              <a:rPr lang="cs-CZ" sz="2400" kern="0" dirty="0">
                <a:solidFill>
                  <a:srgbClr val="C00000"/>
                </a:solidFill>
                <a:sym typeface="Calibri"/>
              </a:rPr>
              <a:t> </a:t>
            </a:r>
            <a:r>
              <a:rPr lang="cs-CZ" sz="2400" kern="0" dirty="0" err="1">
                <a:solidFill>
                  <a:srgbClr val="C00000"/>
                </a:solidFill>
                <a:sym typeface="Calibri"/>
              </a:rPr>
              <a:t>happen</a:t>
            </a:r>
            <a:r>
              <a:rPr lang="cs-CZ" sz="2400" kern="0" dirty="0">
                <a:solidFill>
                  <a:srgbClr val="C00000"/>
                </a:solidFill>
                <a:sym typeface="Calibri"/>
              </a:rPr>
              <a:t> </a:t>
            </a:r>
            <a:r>
              <a:rPr lang="cs-CZ" sz="2400" kern="0" dirty="0" err="1">
                <a:solidFill>
                  <a:srgbClr val="C00000"/>
                </a:solidFill>
                <a:sym typeface="Calibri"/>
              </a:rPr>
              <a:t>when</a:t>
            </a:r>
            <a:r>
              <a:rPr lang="cs-CZ" sz="2400" kern="0" dirty="0">
                <a:solidFill>
                  <a:srgbClr val="C00000"/>
                </a:solidFill>
                <a:sym typeface="Calibri"/>
              </a:rPr>
              <a:t> </a:t>
            </a:r>
            <a:r>
              <a:rPr lang="cs-CZ" sz="2400" kern="0" dirty="0" err="1">
                <a:solidFill>
                  <a:srgbClr val="C00000"/>
                </a:solidFill>
                <a:sym typeface="Calibri"/>
              </a:rPr>
              <a:t>coping</a:t>
            </a:r>
            <a:r>
              <a:rPr lang="cs-CZ" sz="2400" kern="0" dirty="0">
                <a:solidFill>
                  <a:srgbClr val="C00000"/>
                </a:solidFill>
                <a:sym typeface="Calibri"/>
              </a:rPr>
              <a:t> </a:t>
            </a:r>
            <a:r>
              <a:rPr lang="cs-CZ" sz="2400" kern="0" dirty="0" err="1">
                <a:solidFill>
                  <a:srgbClr val="C00000"/>
                </a:solidFill>
                <a:sym typeface="Calibri"/>
              </a:rPr>
              <a:t>with</a:t>
            </a:r>
            <a:r>
              <a:rPr lang="cs-CZ" sz="2400" kern="0" dirty="0">
                <a:solidFill>
                  <a:srgbClr val="C00000"/>
                </a:solidFill>
                <a:sym typeface="Calibri"/>
              </a:rPr>
              <a:t> stress </a:t>
            </a:r>
            <a:r>
              <a:rPr lang="cs-CZ" sz="2400" kern="0" dirty="0" err="1">
                <a:solidFill>
                  <a:srgbClr val="C00000"/>
                </a:solidFill>
                <a:sym typeface="Calibri"/>
              </a:rPr>
              <a:t>situations</a:t>
            </a:r>
            <a:r>
              <a:rPr lang="cs-CZ" sz="2400" kern="0" dirty="0">
                <a:solidFill>
                  <a:srgbClr val="C00000"/>
                </a:solidFill>
                <a:sym typeface="Calibri"/>
              </a:rPr>
              <a:t> </a:t>
            </a:r>
            <a:r>
              <a:rPr lang="cs-CZ" sz="2400" kern="0" dirty="0" err="1">
                <a:solidFill>
                  <a:srgbClr val="C00000"/>
                </a:solidFill>
                <a:sym typeface="Calibri"/>
              </a:rPr>
              <a:t>that</a:t>
            </a:r>
            <a:r>
              <a:rPr lang="cs-CZ" sz="2400" kern="0" dirty="0">
                <a:solidFill>
                  <a:srgbClr val="C00000"/>
                </a:solidFill>
                <a:sym typeface="Calibri"/>
              </a:rPr>
              <a:t> </a:t>
            </a:r>
            <a:r>
              <a:rPr lang="cs-CZ" sz="2400" kern="0" dirty="0" err="1">
                <a:solidFill>
                  <a:srgbClr val="C00000"/>
                </a:solidFill>
                <a:sym typeface="Calibri"/>
              </a:rPr>
              <a:t>our</a:t>
            </a:r>
            <a:r>
              <a:rPr lang="cs-CZ" sz="2400" kern="0" dirty="0">
                <a:solidFill>
                  <a:srgbClr val="C00000"/>
                </a:solidFill>
                <a:sym typeface="Calibri"/>
              </a:rPr>
              <a:t> </a:t>
            </a:r>
            <a:r>
              <a:rPr lang="cs-CZ" sz="2400" kern="0" dirty="0" err="1">
                <a:solidFill>
                  <a:srgbClr val="C00000"/>
                </a:solidFill>
                <a:sym typeface="Calibri"/>
              </a:rPr>
              <a:t>sources</a:t>
            </a:r>
            <a:r>
              <a:rPr lang="cs-CZ" sz="2400" kern="0" dirty="0">
                <a:solidFill>
                  <a:srgbClr val="C00000"/>
                </a:solidFill>
                <a:sym typeface="Calibri"/>
              </a:rPr>
              <a:t> </a:t>
            </a:r>
            <a:r>
              <a:rPr lang="cs-CZ" sz="2400" kern="0" dirty="0" err="1">
                <a:solidFill>
                  <a:srgbClr val="C00000"/>
                </a:solidFill>
                <a:sym typeface="Calibri"/>
              </a:rPr>
              <a:t>will</a:t>
            </a:r>
            <a:r>
              <a:rPr lang="cs-CZ" sz="2400" kern="0" dirty="0">
                <a:solidFill>
                  <a:srgbClr val="C00000"/>
                </a:solidFill>
                <a:sym typeface="Calibri"/>
              </a:rPr>
              <a:t> </a:t>
            </a:r>
            <a:r>
              <a:rPr lang="cs-CZ" sz="2400" kern="0" dirty="0" err="1">
                <a:solidFill>
                  <a:srgbClr val="C00000"/>
                </a:solidFill>
                <a:sym typeface="Calibri"/>
              </a:rPr>
              <a:t>become</a:t>
            </a:r>
            <a:r>
              <a:rPr lang="cs-CZ" sz="2400" kern="0" dirty="0">
                <a:solidFill>
                  <a:srgbClr val="C00000"/>
                </a:solidFill>
                <a:sym typeface="Calibri"/>
              </a:rPr>
              <a:t> </a:t>
            </a:r>
            <a:r>
              <a:rPr lang="cs-CZ" sz="2400" kern="0" dirty="0" err="1">
                <a:solidFill>
                  <a:srgbClr val="C00000"/>
                </a:solidFill>
                <a:sym typeface="Calibri"/>
              </a:rPr>
              <a:t>exhausted</a:t>
            </a:r>
            <a:r>
              <a:rPr lang="cs-CZ" sz="2400" kern="0" dirty="0">
                <a:solidFill>
                  <a:srgbClr val="C00000"/>
                </a:solidFill>
                <a:sym typeface="Calibri"/>
              </a:rPr>
              <a:t>. </a:t>
            </a:r>
            <a:r>
              <a:rPr lang="cs-CZ" sz="2400" kern="0" dirty="0" err="1">
                <a:solidFill>
                  <a:srgbClr val="C00000"/>
                </a:solidFill>
                <a:sym typeface="Calibri"/>
              </a:rPr>
              <a:t>We</a:t>
            </a:r>
            <a:r>
              <a:rPr lang="cs-CZ" sz="2400" kern="0" dirty="0">
                <a:solidFill>
                  <a:srgbClr val="C00000"/>
                </a:solidFill>
                <a:sym typeface="Calibri"/>
              </a:rPr>
              <a:t> </a:t>
            </a:r>
            <a:r>
              <a:rPr lang="cs-CZ" sz="2400" kern="0" dirty="0" err="1">
                <a:solidFill>
                  <a:srgbClr val="C00000"/>
                </a:solidFill>
                <a:sym typeface="Calibri"/>
              </a:rPr>
              <a:t>can</a:t>
            </a:r>
            <a:r>
              <a:rPr lang="cs-CZ" sz="2400" kern="0" dirty="0">
                <a:solidFill>
                  <a:srgbClr val="C00000"/>
                </a:solidFill>
                <a:sym typeface="Calibri"/>
              </a:rPr>
              <a:t> </a:t>
            </a:r>
            <a:r>
              <a:rPr lang="cs-CZ" sz="2400" kern="0" dirty="0" err="1">
                <a:solidFill>
                  <a:srgbClr val="C00000"/>
                </a:solidFill>
                <a:sym typeface="Calibri"/>
              </a:rPr>
              <a:t>push</a:t>
            </a:r>
            <a:r>
              <a:rPr lang="cs-CZ" sz="2400" kern="0" dirty="0">
                <a:solidFill>
                  <a:srgbClr val="C00000"/>
                </a:solidFill>
                <a:sym typeface="Calibri"/>
              </a:rPr>
              <a:t> a </a:t>
            </a:r>
            <a:r>
              <a:rPr lang="cs-CZ" sz="2400" kern="0" dirty="0" err="1">
                <a:solidFill>
                  <a:srgbClr val="C00000"/>
                </a:solidFill>
                <a:sym typeface="Calibri"/>
              </a:rPr>
              <a:t>suffering</a:t>
            </a:r>
            <a:r>
              <a:rPr lang="cs-CZ" sz="2400" kern="0" dirty="0">
                <a:solidFill>
                  <a:srgbClr val="C00000"/>
                </a:solidFill>
                <a:sym typeface="Calibri"/>
              </a:rPr>
              <a:t> </a:t>
            </a:r>
            <a:r>
              <a:rPr lang="cs-CZ" sz="2400" kern="0" dirty="0" err="1">
                <a:solidFill>
                  <a:srgbClr val="C00000"/>
                </a:solidFill>
                <a:sym typeface="Calibri"/>
              </a:rPr>
              <a:t>relationship</a:t>
            </a:r>
            <a:r>
              <a:rPr lang="cs-CZ" sz="2400" kern="0" dirty="0">
                <a:solidFill>
                  <a:srgbClr val="C00000"/>
                </a:solidFill>
                <a:sym typeface="Calibri"/>
              </a:rPr>
              <a:t> </a:t>
            </a:r>
            <a:r>
              <a:rPr lang="cs-CZ" sz="2400" kern="0" dirty="0" err="1">
                <a:solidFill>
                  <a:srgbClr val="C00000"/>
                </a:solidFill>
                <a:sym typeface="Calibri"/>
              </a:rPr>
              <a:t>into</a:t>
            </a:r>
            <a:r>
              <a:rPr lang="cs-CZ" sz="2400" kern="0" dirty="0">
                <a:solidFill>
                  <a:srgbClr val="C00000"/>
                </a:solidFill>
                <a:sym typeface="Calibri"/>
              </a:rPr>
              <a:t> </a:t>
            </a:r>
            <a:r>
              <a:rPr lang="cs-CZ" sz="2400" kern="0" dirty="0" err="1">
                <a:solidFill>
                  <a:srgbClr val="C00000"/>
                </a:solidFill>
                <a:sym typeface="Calibri"/>
              </a:rPr>
              <a:t>the</a:t>
            </a:r>
            <a:r>
              <a:rPr lang="cs-CZ" sz="2400" kern="0" dirty="0">
                <a:solidFill>
                  <a:srgbClr val="C00000"/>
                </a:solidFill>
                <a:sym typeface="Calibri"/>
              </a:rPr>
              <a:t> </a:t>
            </a:r>
            <a:r>
              <a:rPr lang="cs-CZ" sz="2400" kern="0" dirty="0" err="1">
                <a:solidFill>
                  <a:srgbClr val="C00000"/>
                </a:solidFill>
                <a:sym typeface="Calibri"/>
              </a:rPr>
              <a:t>limits</a:t>
            </a:r>
            <a:r>
              <a:rPr lang="cs-CZ" sz="2400" kern="0" dirty="0">
                <a:solidFill>
                  <a:srgbClr val="C00000"/>
                </a:solidFill>
                <a:sym typeface="Calibri"/>
              </a:rPr>
              <a:t>. Or </a:t>
            </a:r>
            <a:r>
              <a:rPr lang="cs-CZ" sz="2400" kern="0" dirty="0" err="1">
                <a:solidFill>
                  <a:srgbClr val="C00000"/>
                </a:solidFill>
                <a:sym typeface="Calibri"/>
              </a:rPr>
              <a:t>we</a:t>
            </a:r>
            <a:r>
              <a:rPr lang="cs-CZ" sz="2400" kern="0" dirty="0">
                <a:solidFill>
                  <a:srgbClr val="C00000"/>
                </a:solidFill>
                <a:sym typeface="Calibri"/>
              </a:rPr>
              <a:t> </a:t>
            </a:r>
            <a:r>
              <a:rPr lang="cs-CZ" sz="2400" kern="0" dirty="0" err="1">
                <a:solidFill>
                  <a:srgbClr val="C00000"/>
                </a:solidFill>
                <a:sym typeface="Calibri"/>
              </a:rPr>
              <a:t>can</a:t>
            </a:r>
            <a:r>
              <a:rPr lang="cs-CZ" sz="2400" kern="0" dirty="0">
                <a:solidFill>
                  <a:srgbClr val="C00000"/>
                </a:solidFill>
                <a:sym typeface="Calibri"/>
              </a:rPr>
              <a:t> </a:t>
            </a:r>
            <a:r>
              <a:rPr lang="cs-CZ" sz="2400" kern="0" dirty="0" err="1">
                <a:solidFill>
                  <a:srgbClr val="C00000"/>
                </a:solidFill>
                <a:sym typeface="Calibri"/>
              </a:rPr>
              <a:t>exhaust</a:t>
            </a:r>
            <a:r>
              <a:rPr lang="cs-CZ" sz="2400" kern="0" dirty="0">
                <a:solidFill>
                  <a:srgbClr val="C00000"/>
                </a:solidFill>
                <a:sym typeface="Calibri"/>
              </a:rPr>
              <a:t> </a:t>
            </a:r>
            <a:r>
              <a:rPr lang="cs-CZ" sz="2400" kern="0" dirty="0" err="1">
                <a:solidFill>
                  <a:srgbClr val="C00000"/>
                </a:solidFill>
                <a:sym typeface="Calibri"/>
              </a:rPr>
              <a:t>some</a:t>
            </a:r>
            <a:r>
              <a:rPr lang="cs-CZ" sz="2400" kern="0" dirty="0">
                <a:solidFill>
                  <a:srgbClr val="C00000"/>
                </a:solidFill>
                <a:sym typeface="Calibri"/>
              </a:rPr>
              <a:t> source </a:t>
            </a:r>
            <a:r>
              <a:rPr lang="cs-CZ" sz="2400" kern="0" dirty="0" err="1">
                <a:solidFill>
                  <a:srgbClr val="C00000"/>
                </a:solidFill>
                <a:sym typeface="Calibri"/>
              </a:rPr>
              <a:t>that</a:t>
            </a:r>
            <a:r>
              <a:rPr lang="cs-CZ" sz="2400" kern="0" dirty="0">
                <a:solidFill>
                  <a:srgbClr val="C00000"/>
                </a:solidFill>
                <a:sym typeface="Calibri"/>
              </a:rPr>
              <a:t> much </a:t>
            </a:r>
            <a:r>
              <a:rPr lang="cs-CZ" sz="2400" kern="0" dirty="0" err="1">
                <a:solidFill>
                  <a:srgbClr val="C00000"/>
                </a:solidFill>
                <a:sym typeface="Calibri"/>
              </a:rPr>
              <a:t>it</a:t>
            </a:r>
            <a:r>
              <a:rPr lang="cs-CZ" sz="2400" kern="0" dirty="0">
                <a:solidFill>
                  <a:srgbClr val="C00000"/>
                </a:solidFill>
                <a:sym typeface="Calibri"/>
              </a:rPr>
              <a:t> </a:t>
            </a:r>
            <a:r>
              <a:rPr lang="cs-CZ" sz="2400" kern="0" dirty="0" err="1">
                <a:solidFill>
                  <a:srgbClr val="C00000"/>
                </a:solidFill>
                <a:sym typeface="Calibri"/>
              </a:rPr>
              <a:t>will</a:t>
            </a:r>
            <a:r>
              <a:rPr lang="cs-CZ" sz="2400" kern="0" dirty="0">
                <a:solidFill>
                  <a:srgbClr val="C00000"/>
                </a:solidFill>
                <a:sym typeface="Calibri"/>
              </a:rPr>
              <a:t> </a:t>
            </a:r>
            <a:r>
              <a:rPr lang="cs-CZ" sz="2400" kern="0" dirty="0" err="1">
                <a:solidFill>
                  <a:srgbClr val="C00000"/>
                </a:solidFill>
                <a:sym typeface="Calibri"/>
              </a:rPr>
              <a:t>turn</a:t>
            </a:r>
            <a:r>
              <a:rPr lang="cs-CZ" sz="2400" kern="0" dirty="0">
                <a:solidFill>
                  <a:srgbClr val="C00000"/>
                </a:solidFill>
                <a:sym typeface="Calibri"/>
              </a:rPr>
              <a:t> </a:t>
            </a:r>
            <a:r>
              <a:rPr lang="cs-CZ" sz="2400" kern="0" dirty="0" err="1">
                <a:solidFill>
                  <a:srgbClr val="C00000"/>
                </a:solidFill>
                <a:sym typeface="Calibri"/>
              </a:rPr>
              <a:t>into</a:t>
            </a:r>
            <a:r>
              <a:rPr lang="cs-CZ" sz="2400" kern="0" dirty="0">
                <a:solidFill>
                  <a:srgbClr val="C00000"/>
                </a:solidFill>
                <a:sym typeface="Calibri"/>
              </a:rPr>
              <a:t> a </a:t>
            </a:r>
            <a:r>
              <a:rPr lang="cs-CZ" sz="2400" kern="0" dirty="0" err="1">
                <a:solidFill>
                  <a:srgbClr val="C00000"/>
                </a:solidFill>
                <a:sym typeface="Calibri"/>
              </a:rPr>
              <a:t>burden</a:t>
            </a:r>
            <a:r>
              <a:rPr lang="cs-CZ" sz="2400" kern="0" dirty="0">
                <a:solidFill>
                  <a:srgbClr val="C00000"/>
                </a:solidFill>
                <a:sym typeface="Calibri"/>
              </a:rPr>
              <a:t>. </a:t>
            </a:r>
            <a:r>
              <a:rPr lang="cs-CZ" sz="2400" kern="0" dirty="0" err="1">
                <a:solidFill>
                  <a:srgbClr val="C00000"/>
                </a:solidFill>
                <a:sym typeface="Calibri"/>
              </a:rPr>
              <a:t>For</a:t>
            </a:r>
            <a:r>
              <a:rPr lang="cs-CZ" sz="2400" kern="0" dirty="0">
                <a:solidFill>
                  <a:srgbClr val="C00000"/>
                </a:solidFill>
                <a:sym typeface="Calibri"/>
              </a:rPr>
              <a:t> </a:t>
            </a:r>
            <a:r>
              <a:rPr lang="cs-CZ" sz="2400" kern="0" dirty="0" err="1">
                <a:solidFill>
                  <a:srgbClr val="C00000"/>
                </a:solidFill>
                <a:sym typeface="Calibri"/>
              </a:rPr>
              <a:t>example</a:t>
            </a:r>
            <a:r>
              <a:rPr lang="cs-CZ" sz="2400" kern="0" dirty="0">
                <a:solidFill>
                  <a:srgbClr val="C00000"/>
                </a:solidFill>
                <a:sym typeface="Calibri"/>
              </a:rPr>
              <a:t>, </a:t>
            </a:r>
            <a:r>
              <a:rPr lang="cs-CZ" sz="2400" kern="0" dirty="0" err="1">
                <a:solidFill>
                  <a:srgbClr val="C00000"/>
                </a:solidFill>
                <a:sym typeface="Calibri"/>
              </a:rPr>
              <a:t>exaggerated</a:t>
            </a:r>
            <a:r>
              <a:rPr lang="cs-CZ" sz="2400" kern="0" dirty="0">
                <a:solidFill>
                  <a:srgbClr val="C00000"/>
                </a:solidFill>
                <a:sym typeface="Calibri"/>
              </a:rPr>
              <a:t> jogging </a:t>
            </a:r>
            <a:r>
              <a:rPr lang="cs-CZ" sz="2400" kern="0" dirty="0" err="1">
                <a:solidFill>
                  <a:srgbClr val="C00000"/>
                </a:solidFill>
                <a:sym typeface="Calibri"/>
              </a:rPr>
              <a:t>may</a:t>
            </a:r>
            <a:r>
              <a:rPr lang="cs-CZ" sz="2400" kern="0" dirty="0">
                <a:solidFill>
                  <a:srgbClr val="C00000"/>
                </a:solidFill>
                <a:sym typeface="Calibri"/>
              </a:rPr>
              <a:t> </a:t>
            </a:r>
            <a:r>
              <a:rPr lang="cs-CZ" sz="2400" kern="0" dirty="0" err="1">
                <a:solidFill>
                  <a:srgbClr val="C00000"/>
                </a:solidFill>
                <a:sym typeface="Calibri"/>
              </a:rPr>
              <a:t>result</a:t>
            </a:r>
            <a:r>
              <a:rPr lang="cs-CZ" sz="2400" kern="0" dirty="0">
                <a:solidFill>
                  <a:srgbClr val="C00000"/>
                </a:solidFill>
                <a:sym typeface="Calibri"/>
              </a:rPr>
              <a:t> in </a:t>
            </a:r>
            <a:r>
              <a:rPr lang="cs-CZ" sz="2400" kern="0" dirty="0" err="1">
                <a:solidFill>
                  <a:srgbClr val="C00000"/>
                </a:solidFill>
                <a:sym typeface="Calibri"/>
              </a:rPr>
              <a:t>injuries</a:t>
            </a:r>
            <a:r>
              <a:rPr lang="cs-CZ" sz="2400" kern="0" dirty="0">
                <a:solidFill>
                  <a:srgbClr val="C00000"/>
                </a:solidFill>
                <a:sym typeface="Calibri"/>
              </a:rPr>
              <a:t>. </a:t>
            </a:r>
          </a:p>
        </p:txBody>
      </p:sp>
      <p:sp>
        <p:nvSpPr>
          <p:cNvPr id="3" name="Zahnutá šipka dolů 2"/>
          <p:cNvSpPr/>
          <p:nvPr/>
        </p:nvSpPr>
        <p:spPr>
          <a:xfrm>
            <a:off x="4727120" y="914400"/>
            <a:ext cx="2816679" cy="691395"/>
          </a:xfrm>
          <a:prstGeom prst="curvedDownArrow">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prstClr val="black"/>
              </a:solidFill>
            </a:endParaRPr>
          </a:p>
        </p:txBody>
      </p:sp>
      <p:sp>
        <p:nvSpPr>
          <p:cNvPr id="7" name="Zahnutá šipka dolů 6"/>
          <p:cNvSpPr/>
          <p:nvPr/>
        </p:nvSpPr>
        <p:spPr>
          <a:xfrm rot="10800000">
            <a:off x="4649004" y="1824528"/>
            <a:ext cx="2816679" cy="691395"/>
          </a:xfrm>
          <a:prstGeom prst="curvedDownArrow">
            <a:avLst/>
          </a:prstGeom>
          <a:solidFill>
            <a:schemeClr val="tx1">
              <a:lumMod val="50000"/>
              <a:lumOff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solidFill>
                <a:prstClr val="black"/>
              </a:solidFill>
            </a:endParaRPr>
          </a:p>
        </p:txBody>
      </p:sp>
    </p:spTree>
    <p:extLst>
      <p:ext uri="{BB962C8B-B14F-4D97-AF65-F5344CB8AC3E}">
        <p14:creationId xmlns:p14="http://schemas.microsoft.com/office/powerpoint/2010/main" val="34728474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Obdélník 28"/>
          <p:cNvSpPr/>
          <p:nvPr/>
        </p:nvSpPr>
        <p:spPr>
          <a:xfrm>
            <a:off x="0" y="844828"/>
            <a:ext cx="12192000" cy="1754326"/>
          </a:xfrm>
          <a:prstGeom prst="rect">
            <a:avLst/>
          </a:prstGeom>
          <a:solidFill>
            <a:srgbClr val="FFFF99"/>
          </a:solidFill>
        </p:spPr>
        <p:txBody>
          <a:bodyPr wrap="square">
            <a:spAutoFit/>
          </a:bodyPr>
          <a:lstStyle/>
          <a:p>
            <a:pPr algn="just"/>
            <a:r>
              <a:rPr lang="cs-CZ" sz="3600" b="1" dirty="0" err="1">
                <a:solidFill>
                  <a:prstClr val="black"/>
                </a:solidFill>
              </a:rPr>
              <a:t>Discover</a:t>
            </a:r>
            <a:r>
              <a:rPr lang="cs-CZ" sz="3600" b="1" dirty="0">
                <a:solidFill>
                  <a:prstClr val="black"/>
                </a:solidFill>
              </a:rPr>
              <a:t> </a:t>
            </a:r>
            <a:r>
              <a:rPr lang="cs-CZ" sz="3600" b="1" dirty="0" err="1">
                <a:solidFill>
                  <a:prstClr val="black"/>
                </a:solidFill>
              </a:rPr>
              <a:t>you</a:t>
            </a:r>
            <a:r>
              <a:rPr lang="cs-CZ" sz="3600" b="1" dirty="0">
                <a:solidFill>
                  <a:prstClr val="black"/>
                </a:solidFill>
              </a:rPr>
              <a:t> </a:t>
            </a:r>
            <a:r>
              <a:rPr lang="cs-CZ" sz="3600" b="1" dirty="0" err="1">
                <a:solidFill>
                  <a:prstClr val="black"/>
                </a:solidFill>
              </a:rPr>
              <a:t>new</a:t>
            </a:r>
            <a:r>
              <a:rPr lang="cs-CZ" sz="3600" b="1" dirty="0">
                <a:solidFill>
                  <a:prstClr val="black"/>
                </a:solidFill>
              </a:rPr>
              <a:t> </a:t>
            </a:r>
            <a:r>
              <a:rPr lang="cs-CZ" sz="3600" b="1" dirty="0" err="1">
                <a:solidFill>
                  <a:prstClr val="black"/>
                </a:solidFill>
              </a:rPr>
              <a:t>sources</a:t>
            </a:r>
            <a:r>
              <a:rPr lang="cs-CZ" sz="3600" b="1" dirty="0">
                <a:solidFill>
                  <a:prstClr val="black"/>
                </a:solidFill>
              </a:rPr>
              <a:t> </a:t>
            </a:r>
          </a:p>
          <a:p>
            <a:pPr algn="just"/>
            <a:r>
              <a:rPr lang="cs-CZ" sz="2400" dirty="0" err="1">
                <a:solidFill>
                  <a:prstClr val="black"/>
                </a:solidFill>
              </a:rPr>
              <a:t>Imagine</a:t>
            </a:r>
            <a:r>
              <a:rPr lang="cs-CZ" sz="2400" dirty="0">
                <a:solidFill>
                  <a:prstClr val="black"/>
                </a:solidFill>
              </a:rPr>
              <a:t> </a:t>
            </a:r>
            <a:r>
              <a:rPr lang="cs-CZ" sz="2400" dirty="0" err="1">
                <a:solidFill>
                  <a:prstClr val="black"/>
                </a:solidFill>
              </a:rPr>
              <a:t>you</a:t>
            </a:r>
            <a:r>
              <a:rPr lang="cs-CZ" sz="2400" dirty="0">
                <a:solidFill>
                  <a:prstClr val="black"/>
                </a:solidFill>
              </a:rPr>
              <a:t> are just 80 </a:t>
            </a:r>
            <a:r>
              <a:rPr lang="cs-CZ" sz="2400" dirty="0" err="1">
                <a:solidFill>
                  <a:prstClr val="black"/>
                </a:solidFill>
              </a:rPr>
              <a:t>years</a:t>
            </a:r>
            <a:r>
              <a:rPr lang="cs-CZ" sz="2400" dirty="0">
                <a:solidFill>
                  <a:prstClr val="black"/>
                </a:solidFill>
              </a:rPr>
              <a:t>. </a:t>
            </a:r>
            <a:r>
              <a:rPr lang="cs-CZ" sz="2400" dirty="0" err="1">
                <a:solidFill>
                  <a:prstClr val="black"/>
                </a:solidFill>
              </a:rPr>
              <a:t>You</a:t>
            </a:r>
            <a:r>
              <a:rPr lang="cs-CZ" sz="2400" dirty="0">
                <a:solidFill>
                  <a:prstClr val="black"/>
                </a:solidFill>
              </a:rPr>
              <a:t> are </a:t>
            </a:r>
            <a:r>
              <a:rPr lang="cs-CZ" sz="2400" dirty="0" err="1">
                <a:solidFill>
                  <a:prstClr val="black"/>
                </a:solidFill>
              </a:rPr>
              <a:t>having</a:t>
            </a:r>
            <a:r>
              <a:rPr lang="cs-CZ" sz="2400" dirty="0">
                <a:solidFill>
                  <a:prstClr val="black"/>
                </a:solidFill>
              </a:rPr>
              <a:t> a </a:t>
            </a:r>
            <a:r>
              <a:rPr lang="cs-CZ" sz="2400" dirty="0" err="1">
                <a:solidFill>
                  <a:prstClr val="black"/>
                </a:solidFill>
              </a:rPr>
              <a:t>family</a:t>
            </a:r>
            <a:r>
              <a:rPr lang="cs-CZ" sz="2400" dirty="0">
                <a:solidFill>
                  <a:prstClr val="black"/>
                </a:solidFill>
              </a:rPr>
              <a:t> and </a:t>
            </a:r>
            <a:r>
              <a:rPr lang="cs-CZ" sz="2400" dirty="0" err="1">
                <a:solidFill>
                  <a:prstClr val="black"/>
                </a:solidFill>
              </a:rPr>
              <a:t>friends</a:t>
            </a:r>
            <a:r>
              <a:rPr lang="cs-CZ" sz="2400" dirty="0">
                <a:solidFill>
                  <a:prstClr val="black"/>
                </a:solidFill>
              </a:rPr>
              <a:t> </a:t>
            </a:r>
            <a:r>
              <a:rPr lang="cs-CZ" sz="2400" dirty="0" err="1">
                <a:solidFill>
                  <a:prstClr val="black"/>
                </a:solidFill>
              </a:rPr>
              <a:t>reunion</a:t>
            </a:r>
            <a:r>
              <a:rPr lang="cs-CZ" sz="2400" dirty="0">
                <a:solidFill>
                  <a:prstClr val="black"/>
                </a:solidFill>
              </a:rPr>
              <a:t>. </a:t>
            </a:r>
            <a:r>
              <a:rPr lang="cs-CZ" sz="2400" dirty="0" err="1">
                <a:solidFill>
                  <a:prstClr val="black"/>
                </a:solidFill>
              </a:rPr>
              <a:t>You</a:t>
            </a:r>
            <a:r>
              <a:rPr lang="cs-CZ" sz="2400" dirty="0">
                <a:solidFill>
                  <a:prstClr val="black"/>
                </a:solidFill>
              </a:rPr>
              <a:t> are not </a:t>
            </a:r>
            <a:r>
              <a:rPr lang="cs-CZ" sz="2400" dirty="0" err="1">
                <a:solidFill>
                  <a:prstClr val="black"/>
                </a:solidFill>
              </a:rPr>
              <a:t>able</a:t>
            </a:r>
            <a:r>
              <a:rPr lang="cs-CZ" sz="2400" dirty="0">
                <a:solidFill>
                  <a:prstClr val="black"/>
                </a:solidFill>
              </a:rPr>
              <a:t> to talk </a:t>
            </a:r>
            <a:r>
              <a:rPr lang="cs-CZ" sz="2400" dirty="0" err="1">
                <a:solidFill>
                  <a:prstClr val="black"/>
                </a:solidFill>
              </a:rPr>
              <a:t>that</a:t>
            </a:r>
            <a:r>
              <a:rPr lang="cs-CZ" sz="2400" dirty="0">
                <a:solidFill>
                  <a:prstClr val="black"/>
                </a:solidFill>
              </a:rPr>
              <a:t> much </a:t>
            </a:r>
            <a:r>
              <a:rPr lang="cs-CZ" sz="2400" dirty="0" err="1">
                <a:solidFill>
                  <a:prstClr val="black"/>
                </a:solidFill>
              </a:rPr>
              <a:t>anymore</a:t>
            </a:r>
            <a:r>
              <a:rPr lang="cs-CZ" sz="2400" dirty="0">
                <a:solidFill>
                  <a:prstClr val="black"/>
                </a:solidFill>
              </a:rPr>
              <a:t>. </a:t>
            </a:r>
            <a:r>
              <a:rPr lang="cs-CZ" sz="2400" dirty="0" err="1">
                <a:solidFill>
                  <a:prstClr val="black"/>
                </a:solidFill>
              </a:rPr>
              <a:t>What</a:t>
            </a:r>
            <a:r>
              <a:rPr lang="cs-CZ" sz="2400" dirty="0">
                <a:solidFill>
                  <a:prstClr val="black"/>
                </a:solidFill>
              </a:rPr>
              <a:t> </a:t>
            </a:r>
            <a:r>
              <a:rPr lang="cs-CZ" sz="2400" dirty="0" err="1">
                <a:solidFill>
                  <a:prstClr val="black"/>
                </a:solidFill>
              </a:rPr>
              <a:t>would</a:t>
            </a:r>
            <a:r>
              <a:rPr lang="cs-CZ" sz="2400" dirty="0">
                <a:solidFill>
                  <a:prstClr val="black"/>
                </a:solidFill>
              </a:rPr>
              <a:t> </a:t>
            </a:r>
            <a:r>
              <a:rPr lang="cs-CZ" sz="2400" dirty="0" err="1">
                <a:solidFill>
                  <a:prstClr val="black"/>
                </a:solidFill>
              </a:rPr>
              <a:t>you</a:t>
            </a:r>
            <a:r>
              <a:rPr lang="cs-CZ" sz="2400" dirty="0">
                <a:solidFill>
                  <a:prstClr val="black"/>
                </a:solidFill>
              </a:rPr>
              <a:t> </a:t>
            </a:r>
            <a:r>
              <a:rPr lang="cs-CZ" sz="2400" dirty="0" err="1">
                <a:solidFill>
                  <a:prstClr val="black"/>
                </a:solidFill>
              </a:rPr>
              <a:t>like</a:t>
            </a:r>
            <a:r>
              <a:rPr lang="cs-CZ" sz="2400" dirty="0">
                <a:solidFill>
                  <a:prstClr val="black"/>
                </a:solidFill>
              </a:rPr>
              <a:t> to </a:t>
            </a:r>
            <a:r>
              <a:rPr lang="cs-CZ" sz="2400" dirty="0" err="1">
                <a:solidFill>
                  <a:prstClr val="black"/>
                </a:solidFill>
              </a:rPr>
              <a:t>hear</a:t>
            </a:r>
            <a:r>
              <a:rPr lang="cs-CZ" sz="2400" dirty="0">
                <a:solidFill>
                  <a:prstClr val="black"/>
                </a:solidFill>
              </a:rPr>
              <a:t> </a:t>
            </a:r>
            <a:r>
              <a:rPr lang="cs-CZ" sz="2400" dirty="0" err="1">
                <a:solidFill>
                  <a:prstClr val="black"/>
                </a:solidFill>
              </a:rPr>
              <a:t>about</a:t>
            </a:r>
            <a:r>
              <a:rPr lang="cs-CZ" sz="2400" dirty="0">
                <a:solidFill>
                  <a:prstClr val="black"/>
                </a:solidFill>
              </a:rPr>
              <a:t> </a:t>
            </a:r>
            <a:r>
              <a:rPr lang="cs-CZ" sz="2400" dirty="0" err="1">
                <a:solidFill>
                  <a:prstClr val="black"/>
                </a:solidFill>
              </a:rPr>
              <a:t>yourself</a:t>
            </a:r>
            <a:r>
              <a:rPr lang="cs-CZ" sz="2400" dirty="0">
                <a:solidFill>
                  <a:prstClr val="black"/>
                </a:solidFill>
              </a:rPr>
              <a:t> </a:t>
            </a:r>
            <a:r>
              <a:rPr lang="cs-CZ" sz="2400" dirty="0" err="1">
                <a:solidFill>
                  <a:prstClr val="black"/>
                </a:solidFill>
              </a:rPr>
              <a:t>from</a:t>
            </a:r>
            <a:r>
              <a:rPr lang="cs-CZ" sz="2400" dirty="0">
                <a:solidFill>
                  <a:prstClr val="black"/>
                </a:solidFill>
              </a:rPr>
              <a:t> </a:t>
            </a:r>
            <a:r>
              <a:rPr lang="cs-CZ" sz="2400" dirty="0" err="1">
                <a:solidFill>
                  <a:prstClr val="black"/>
                </a:solidFill>
              </a:rPr>
              <a:t>the</a:t>
            </a:r>
            <a:r>
              <a:rPr lang="cs-CZ" sz="2400" dirty="0">
                <a:solidFill>
                  <a:prstClr val="black"/>
                </a:solidFill>
              </a:rPr>
              <a:t> </a:t>
            </a:r>
            <a:r>
              <a:rPr lang="cs-CZ" sz="2400" dirty="0" err="1">
                <a:solidFill>
                  <a:prstClr val="black"/>
                </a:solidFill>
              </a:rPr>
              <a:t>others</a:t>
            </a:r>
            <a:r>
              <a:rPr lang="cs-CZ" sz="2400" dirty="0">
                <a:solidFill>
                  <a:prstClr val="black"/>
                </a:solidFill>
              </a:rPr>
              <a:t>? </a:t>
            </a:r>
            <a:r>
              <a:rPr lang="cs-CZ" sz="2400" b="1" dirty="0" err="1">
                <a:solidFill>
                  <a:prstClr val="black"/>
                </a:solidFill>
              </a:rPr>
              <a:t>Work</a:t>
            </a:r>
            <a:r>
              <a:rPr lang="cs-CZ" sz="2400" b="1" dirty="0">
                <a:solidFill>
                  <a:prstClr val="black"/>
                </a:solidFill>
              </a:rPr>
              <a:t> in </a:t>
            </a:r>
            <a:r>
              <a:rPr lang="cs-CZ" sz="2400" b="1" dirty="0" err="1">
                <a:solidFill>
                  <a:prstClr val="black"/>
                </a:solidFill>
              </a:rPr>
              <a:t>pairs</a:t>
            </a:r>
            <a:r>
              <a:rPr lang="cs-CZ" sz="2400" b="1" dirty="0">
                <a:solidFill>
                  <a:prstClr val="black"/>
                </a:solidFill>
              </a:rPr>
              <a:t> and </a:t>
            </a:r>
            <a:r>
              <a:rPr lang="cs-CZ" sz="2400" b="1" dirty="0" err="1">
                <a:solidFill>
                  <a:prstClr val="black"/>
                </a:solidFill>
              </a:rPr>
              <a:t>discuss</a:t>
            </a:r>
            <a:r>
              <a:rPr lang="cs-CZ" sz="2400" b="1" dirty="0">
                <a:solidFill>
                  <a:prstClr val="black"/>
                </a:solidFill>
              </a:rPr>
              <a:t> </a:t>
            </a:r>
            <a:r>
              <a:rPr lang="cs-CZ" sz="2400" b="1" dirty="0" err="1">
                <a:solidFill>
                  <a:prstClr val="black"/>
                </a:solidFill>
              </a:rPr>
              <a:t>your</a:t>
            </a:r>
            <a:r>
              <a:rPr lang="cs-CZ" sz="2400" b="1" dirty="0">
                <a:solidFill>
                  <a:prstClr val="black"/>
                </a:solidFill>
              </a:rPr>
              <a:t> </a:t>
            </a:r>
            <a:r>
              <a:rPr lang="cs-CZ" sz="2400" b="1" dirty="0" err="1">
                <a:solidFill>
                  <a:prstClr val="black"/>
                </a:solidFill>
              </a:rPr>
              <a:t>current</a:t>
            </a:r>
            <a:r>
              <a:rPr lang="cs-CZ" sz="2400" b="1" dirty="0">
                <a:solidFill>
                  <a:prstClr val="black"/>
                </a:solidFill>
              </a:rPr>
              <a:t> </a:t>
            </a:r>
            <a:r>
              <a:rPr lang="cs-CZ" sz="2400" b="1" dirty="0" err="1">
                <a:solidFill>
                  <a:prstClr val="black"/>
                </a:solidFill>
              </a:rPr>
              <a:t>even</a:t>
            </a:r>
            <a:r>
              <a:rPr lang="cs-CZ" sz="2400" b="1" dirty="0">
                <a:solidFill>
                  <a:prstClr val="black"/>
                </a:solidFill>
              </a:rPr>
              <a:t> </a:t>
            </a:r>
            <a:r>
              <a:rPr lang="cs-CZ" sz="2400" b="1" dirty="0" err="1">
                <a:solidFill>
                  <a:prstClr val="black"/>
                </a:solidFill>
              </a:rPr>
              <a:t>potential</a:t>
            </a:r>
            <a:r>
              <a:rPr lang="cs-CZ" sz="2400" b="1" dirty="0">
                <a:solidFill>
                  <a:prstClr val="black"/>
                </a:solidFill>
              </a:rPr>
              <a:t> </a:t>
            </a:r>
            <a:r>
              <a:rPr lang="cs-CZ" sz="2400" b="1" dirty="0" err="1">
                <a:solidFill>
                  <a:prstClr val="black"/>
                </a:solidFill>
              </a:rPr>
              <a:t>sources</a:t>
            </a:r>
            <a:r>
              <a:rPr lang="cs-CZ" sz="2400" b="1" dirty="0">
                <a:solidFill>
                  <a:prstClr val="black"/>
                </a:solidFill>
              </a:rPr>
              <a:t>. </a:t>
            </a:r>
            <a:r>
              <a:rPr lang="cs-CZ" sz="2400" b="1" dirty="0" err="1">
                <a:solidFill>
                  <a:prstClr val="black"/>
                </a:solidFill>
              </a:rPr>
              <a:t>Record</a:t>
            </a:r>
            <a:r>
              <a:rPr lang="cs-CZ" sz="2400" b="1" dirty="0">
                <a:solidFill>
                  <a:prstClr val="black"/>
                </a:solidFill>
              </a:rPr>
              <a:t> </a:t>
            </a:r>
            <a:r>
              <a:rPr lang="cs-CZ" sz="2400" b="1" dirty="0" err="1">
                <a:solidFill>
                  <a:prstClr val="black"/>
                </a:solidFill>
              </a:rPr>
              <a:t>them</a:t>
            </a:r>
            <a:r>
              <a:rPr lang="cs-CZ" sz="2400" b="1" dirty="0">
                <a:solidFill>
                  <a:prstClr val="black"/>
                </a:solidFill>
              </a:rPr>
              <a:t>. </a:t>
            </a:r>
            <a:endParaRPr lang="cs-CZ" sz="2800" i="1" dirty="0">
              <a:solidFill>
                <a:prstClr val="black"/>
              </a:solidFill>
            </a:endParaRPr>
          </a:p>
        </p:txBody>
      </p:sp>
      <p:pic>
        <p:nvPicPr>
          <p:cNvPr id="2" name="Obrázek 1"/>
          <p:cNvPicPr>
            <a:picLocks noChangeAspect="1"/>
          </p:cNvPicPr>
          <p:nvPr/>
        </p:nvPicPr>
        <p:blipFill>
          <a:blip r:embed="rId3"/>
          <a:stretch>
            <a:fillRect/>
          </a:stretch>
        </p:blipFill>
        <p:spPr>
          <a:xfrm>
            <a:off x="187186" y="3174852"/>
            <a:ext cx="1225731" cy="1225731"/>
          </a:xfrm>
          <a:prstGeom prst="rect">
            <a:avLst/>
          </a:prstGeom>
        </p:spPr>
      </p:pic>
      <p:sp>
        <p:nvSpPr>
          <p:cNvPr id="5" name="Obdélník 4"/>
          <p:cNvSpPr/>
          <p:nvPr/>
        </p:nvSpPr>
        <p:spPr>
          <a:xfrm>
            <a:off x="1608283" y="3195249"/>
            <a:ext cx="7993428" cy="3539430"/>
          </a:xfrm>
          <a:prstGeom prst="rect">
            <a:avLst/>
          </a:prstGeom>
          <a:ln w="38100">
            <a:solidFill>
              <a:srgbClr val="FFFF99"/>
            </a:solidFill>
          </a:ln>
        </p:spPr>
        <p:txBody>
          <a:bodyPr wrap="square">
            <a:spAutoFit/>
          </a:bodyPr>
          <a:lstStyle/>
          <a:p>
            <a:pPr algn="just"/>
            <a:r>
              <a:rPr lang="cs-CZ" sz="2800" b="1" dirty="0">
                <a:solidFill>
                  <a:prstClr val="black"/>
                </a:solidFill>
              </a:rPr>
              <a:t>New </a:t>
            </a:r>
            <a:r>
              <a:rPr lang="cs-CZ" sz="2800" b="1" dirty="0" err="1">
                <a:solidFill>
                  <a:prstClr val="black"/>
                </a:solidFill>
              </a:rPr>
              <a:t>sources</a:t>
            </a:r>
            <a:endParaRPr lang="cs-CZ" sz="2800" b="1" dirty="0">
              <a:solidFill>
                <a:prstClr val="black"/>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a:p>
            <a:pPr marL="457200" indent="-457200" algn="just">
              <a:buFont typeface="Wingdings" panose="05000000000000000000" pitchFamily="2" charset="2"/>
              <a:buChar char="§"/>
            </a:pPr>
            <a:r>
              <a:rPr lang="cs-CZ" sz="2800" dirty="0">
                <a:solidFill>
                  <a:prstClr val="black"/>
                </a:solidFill>
              </a:rPr>
              <a:t> </a:t>
            </a:r>
            <a:r>
              <a:rPr lang="cs-CZ" sz="2800" dirty="0" err="1">
                <a:solidFill>
                  <a:prstClr val="white"/>
                </a:solidFill>
              </a:rPr>
              <a:t>xxx</a:t>
            </a:r>
            <a:endParaRPr lang="cs-CZ" sz="2800" dirty="0">
              <a:solidFill>
                <a:prstClr val="white"/>
              </a:solidFill>
            </a:endParaRPr>
          </a:p>
        </p:txBody>
      </p:sp>
      <p:sp>
        <p:nvSpPr>
          <p:cNvPr id="6" name="TextovéPole 5"/>
          <p:cNvSpPr txBox="1"/>
          <p:nvPr/>
        </p:nvSpPr>
        <p:spPr>
          <a:xfrm>
            <a:off x="-10635" y="0"/>
            <a:ext cx="12202635" cy="769441"/>
          </a:xfrm>
          <a:prstGeom prst="rect">
            <a:avLst/>
          </a:prstGeom>
          <a:noFill/>
        </p:spPr>
        <p:txBody>
          <a:bodyPr wrap="square" rtlCol="0">
            <a:spAutoFit/>
          </a:bodyPr>
          <a:lstStyle/>
          <a:p>
            <a:r>
              <a:rPr lang="cs-CZ" sz="4400" b="1" dirty="0" err="1">
                <a:solidFill>
                  <a:prstClr val="black"/>
                </a:solidFill>
              </a:rPr>
              <a:t>Life</a:t>
            </a:r>
            <a:r>
              <a:rPr lang="cs-CZ" sz="4400" b="1" dirty="0">
                <a:solidFill>
                  <a:prstClr val="black"/>
                </a:solidFill>
              </a:rPr>
              <a:t> </a:t>
            </a:r>
            <a:r>
              <a:rPr lang="cs-CZ" sz="4400" b="1" dirty="0" err="1">
                <a:solidFill>
                  <a:prstClr val="black"/>
                </a:solidFill>
              </a:rPr>
              <a:t>sources</a:t>
            </a:r>
            <a:r>
              <a:rPr lang="cs-CZ" sz="4400" b="1" dirty="0">
                <a:solidFill>
                  <a:prstClr val="black"/>
                </a:solidFill>
              </a:rPr>
              <a:t> and </a:t>
            </a:r>
            <a:r>
              <a:rPr lang="cs-CZ" sz="4400" b="1" dirty="0" err="1">
                <a:solidFill>
                  <a:prstClr val="black"/>
                </a:solidFill>
              </a:rPr>
              <a:t>burdens</a:t>
            </a:r>
            <a:r>
              <a:rPr lang="cs-CZ" sz="3600" dirty="0">
                <a:solidFill>
                  <a:prstClr val="black"/>
                </a:solidFill>
              </a:rPr>
              <a:t>(III.)</a:t>
            </a:r>
            <a:endParaRPr lang="cs-CZ" sz="4400" dirty="0">
              <a:solidFill>
                <a:prstClr val="black"/>
              </a:solidFill>
            </a:endParaRPr>
          </a:p>
        </p:txBody>
      </p:sp>
      <p:pic>
        <p:nvPicPr>
          <p:cNvPr id="9" name="Obrázek 8"/>
          <p:cNvPicPr>
            <a:picLocks noChangeAspect="1"/>
          </p:cNvPicPr>
          <p:nvPr/>
        </p:nvPicPr>
        <p:blipFill rotWithShape="1">
          <a:blip r:embed="rId4">
            <a:extLst>
              <a:ext uri="{28A0092B-C50C-407E-A947-70E740481C1C}">
                <a14:useLocalDpi xmlns:a14="http://schemas.microsoft.com/office/drawing/2010/main" val="0"/>
              </a:ext>
            </a:extLst>
          </a:blip>
          <a:srcRect l="15809" r="15811"/>
          <a:stretch/>
        </p:blipFill>
        <p:spPr>
          <a:xfrm>
            <a:off x="9797077" y="3288703"/>
            <a:ext cx="2197100" cy="3213100"/>
          </a:xfrm>
          <a:prstGeom prst="rect">
            <a:avLst/>
          </a:prstGeom>
        </p:spPr>
      </p:pic>
      <p:sp>
        <p:nvSpPr>
          <p:cNvPr id="10" name="Obdélník 9"/>
          <p:cNvSpPr/>
          <p:nvPr/>
        </p:nvSpPr>
        <p:spPr>
          <a:xfrm>
            <a:off x="9954576" y="6550361"/>
            <a:ext cx="1882101" cy="261610"/>
          </a:xfrm>
          <a:prstGeom prst="rect">
            <a:avLst/>
          </a:prstGeom>
        </p:spPr>
        <p:txBody>
          <a:bodyPr wrap="square">
            <a:spAutoFit/>
          </a:bodyPr>
          <a:lstStyle/>
          <a:p>
            <a:pPr algn="r"/>
            <a:r>
              <a:rPr lang="cs-CZ" sz="1100" b="1" dirty="0">
                <a:solidFill>
                  <a:prstClr val="black"/>
                </a:solidFill>
              </a:rPr>
              <a:t>Zdroj: </a:t>
            </a:r>
            <a:r>
              <a:rPr lang="cs-CZ" sz="1100" dirty="0">
                <a:solidFill>
                  <a:prstClr val="black"/>
                </a:solidFill>
                <a:hlinkClick r:id="rId5"/>
              </a:rPr>
              <a:t>www.rozvozbalonku.cz</a:t>
            </a:r>
            <a:r>
              <a:rPr lang="cs-CZ" sz="1100" dirty="0">
                <a:solidFill>
                  <a:prstClr val="black"/>
                </a:solidFill>
              </a:rPr>
              <a:t> </a:t>
            </a:r>
            <a:endParaRPr lang="cs-CZ" sz="1100" u="sng" dirty="0">
              <a:solidFill>
                <a:srgbClr val="002060"/>
              </a:solidFill>
            </a:endParaRPr>
          </a:p>
        </p:txBody>
      </p:sp>
    </p:spTree>
    <p:extLst>
      <p:ext uri="{BB962C8B-B14F-4D97-AF65-F5344CB8AC3E}">
        <p14:creationId xmlns:p14="http://schemas.microsoft.com/office/powerpoint/2010/main" val="1446243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25021" y="1815198"/>
            <a:ext cx="11866979" cy="3556000"/>
          </a:xfrm>
        </p:spPr>
        <p:txBody>
          <a:bodyPr>
            <a:noAutofit/>
          </a:bodyPr>
          <a:lstStyle/>
          <a:p>
            <a:pPr algn="l"/>
            <a:r>
              <a:rPr lang="cs-CZ" sz="8800" b="1" dirty="0" err="1">
                <a:solidFill>
                  <a:schemeClr val="tx1">
                    <a:lumMod val="50000"/>
                    <a:lumOff val="50000"/>
                  </a:schemeClr>
                </a:solidFill>
              </a:rPr>
              <a:t>Thanks</a:t>
            </a:r>
            <a:r>
              <a:rPr lang="cs-CZ" sz="8800" b="1" dirty="0">
                <a:solidFill>
                  <a:schemeClr val="tx1">
                    <a:lumMod val="50000"/>
                    <a:lumOff val="50000"/>
                  </a:schemeClr>
                </a:solidFill>
              </a:rPr>
              <a:t> </a:t>
            </a:r>
            <a:r>
              <a:rPr lang="cs-CZ" sz="8800" b="1" dirty="0" err="1">
                <a:solidFill>
                  <a:schemeClr val="tx1">
                    <a:lumMod val="50000"/>
                    <a:lumOff val="50000"/>
                  </a:schemeClr>
                </a:solidFill>
              </a:rPr>
              <a:t>for</a:t>
            </a:r>
            <a:r>
              <a:rPr lang="cs-CZ" sz="8800" b="1" dirty="0">
                <a:solidFill>
                  <a:schemeClr val="tx1">
                    <a:lumMod val="50000"/>
                    <a:lumOff val="50000"/>
                  </a:schemeClr>
                </a:solidFill>
              </a:rPr>
              <a:t> </a:t>
            </a:r>
            <a:r>
              <a:rPr lang="cs-CZ" sz="8800" b="1" dirty="0" err="1">
                <a:solidFill>
                  <a:schemeClr val="tx1">
                    <a:lumMod val="50000"/>
                    <a:lumOff val="50000"/>
                  </a:schemeClr>
                </a:solidFill>
              </a:rPr>
              <a:t>your</a:t>
            </a:r>
            <a:r>
              <a:rPr lang="cs-CZ" sz="8800" b="1" dirty="0">
                <a:solidFill>
                  <a:schemeClr val="tx1">
                    <a:lumMod val="50000"/>
                    <a:lumOff val="50000"/>
                  </a:schemeClr>
                </a:solidFill>
              </a:rPr>
              <a:t> </a:t>
            </a:r>
            <a:r>
              <a:rPr lang="cs-CZ" sz="8800" b="1" dirty="0" err="1">
                <a:solidFill>
                  <a:schemeClr val="tx1">
                    <a:lumMod val="50000"/>
                    <a:lumOff val="50000"/>
                  </a:schemeClr>
                </a:solidFill>
              </a:rPr>
              <a:t>attention</a:t>
            </a:r>
            <a:br>
              <a:rPr lang="cs-CZ" sz="8800" b="1" dirty="0">
                <a:solidFill>
                  <a:srgbClr val="7030A0"/>
                </a:solidFill>
              </a:rPr>
            </a:br>
            <a:br>
              <a:rPr lang="cs-CZ" sz="3200" b="1" dirty="0">
                <a:solidFill>
                  <a:srgbClr val="7030A0"/>
                </a:solidFill>
              </a:rPr>
            </a:br>
            <a:r>
              <a:rPr lang="cs-CZ" sz="2800" b="1" dirty="0">
                <a:solidFill>
                  <a:srgbClr val="7030A0"/>
                </a:solidFill>
                <a:hlinkClick r:id="rId3"/>
              </a:rPr>
              <a:t>tomas.adamek@jck.izscr.cz</a:t>
            </a:r>
            <a:r>
              <a:rPr lang="cs-CZ" sz="2800" b="1" dirty="0">
                <a:solidFill>
                  <a:srgbClr val="7030A0"/>
                </a:solidFill>
              </a:rPr>
              <a:t> </a:t>
            </a:r>
            <a:br>
              <a:rPr lang="cs-CZ" sz="2800" b="1" dirty="0">
                <a:solidFill>
                  <a:srgbClr val="7030A0"/>
                </a:solidFill>
              </a:rPr>
            </a:br>
            <a:r>
              <a:rPr lang="cs-CZ" sz="1800" b="1" dirty="0"/>
              <a:t>tel.: +420 723 697 694</a:t>
            </a:r>
            <a:br>
              <a:rPr lang="cs-CZ" sz="1800" b="1" dirty="0">
                <a:solidFill>
                  <a:srgbClr val="7030A0"/>
                </a:solidFill>
              </a:rPr>
            </a:br>
            <a:br>
              <a:rPr lang="cs-CZ" sz="2400" b="1" dirty="0">
                <a:solidFill>
                  <a:srgbClr val="7030A0"/>
                </a:solidFill>
              </a:rPr>
            </a:br>
            <a:endParaRPr lang="cs-CZ" sz="1800" dirty="0"/>
          </a:p>
        </p:txBody>
      </p:sp>
    </p:spTree>
    <p:extLst>
      <p:ext uri="{BB962C8B-B14F-4D97-AF65-F5344CB8AC3E}">
        <p14:creationId xmlns:p14="http://schemas.microsoft.com/office/powerpoint/2010/main" val="46266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3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0_Motiv Office">
  <a:themeElements>
    <a:clrScheme name="HZS">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3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1_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kument" ma:contentTypeID="0x0101006E868731E4CB3143B3BB61C3CD48829B" ma:contentTypeVersion="15" ma:contentTypeDescription="Vytvoří nový dokument" ma:contentTypeScope="" ma:versionID="d020fc5f4ab7878dcaf5716dae33e725">
  <xsd:schema xmlns:xsd="http://www.w3.org/2001/XMLSchema" xmlns:xs="http://www.w3.org/2001/XMLSchema" xmlns:p="http://schemas.microsoft.com/office/2006/metadata/properties" xmlns:ns2="e0b5c0a9-0c3f-4fdc-842d-aa870c8fb2c0" xmlns:ns3="c16db75b-7393-4670-97c7-dcb13fabb6f0" targetNamespace="http://schemas.microsoft.com/office/2006/metadata/properties" ma:root="true" ma:fieldsID="09d95ba573292e9abf74f7e4abb8bb17" ns2:_="" ns3:_="">
    <xsd:import namespace="e0b5c0a9-0c3f-4fdc-842d-aa870c8fb2c0"/>
    <xsd:import namespace="c16db75b-7393-4670-97c7-dcb13fabb6f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LengthInSecond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0b5c0a9-0c3f-4fdc-842d-aa870c8fb2c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LengthInSeconds" ma:index="11"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Značky obrázků" ma:readOnly="false" ma:fieldId="{5cf76f15-5ced-4ddc-b409-7134ff3c332f}" ma:taxonomyMulti="true" ma:sspId="4198e3ff-1857-44d5-b2c6-b76269d3909a"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16db75b-7393-4670-97c7-dcb13fabb6f0"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d1803083-dda9-49a4-813f-3207038b8788}" ma:internalName="TaxCatchAll" ma:showField="CatchAllData" ma:web="c16db75b-7393-4670-97c7-dcb13fabb6f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dílí se s"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dílené s podrobnostmi"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 obsahu"/>
        <xsd:element ref="dc:title" minOccurs="0" maxOccurs="1" ma:index="4" ma:displayName="Nadpis"/>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0b5c0a9-0c3f-4fdc-842d-aa870c8fb2c0">
      <Terms xmlns="http://schemas.microsoft.com/office/infopath/2007/PartnerControls"/>
    </lcf76f155ced4ddcb4097134ff3c332f>
    <TaxCatchAll xmlns="c16db75b-7393-4670-97c7-dcb13fabb6f0" xsi:nil="true"/>
  </documentManagement>
</p:properties>
</file>

<file path=customXml/itemProps1.xml><?xml version="1.0" encoding="utf-8"?>
<ds:datastoreItem xmlns:ds="http://schemas.openxmlformats.org/officeDocument/2006/customXml" ds:itemID="{4C7E7150-D00C-4580-9543-A47B52CB011B}"/>
</file>

<file path=customXml/itemProps2.xml><?xml version="1.0" encoding="utf-8"?>
<ds:datastoreItem xmlns:ds="http://schemas.openxmlformats.org/officeDocument/2006/customXml" ds:itemID="{19BE30CD-EC60-47EC-A881-5F186C99113E}"/>
</file>

<file path=customXml/itemProps3.xml><?xml version="1.0" encoding="utf-8"?>
<ds:datastoreItem xmlns:ds="http://schemas.openxmlformats.org/officeDocument/2006/customXml" ds:itemID="{E16F94C4-098C-416D-9A63-9C146FA335E9}"/>
</file>

<file path=docProps/app.xml><?xml version="1.0" encoding="utf-8"?>
<Properties xmlns="http://schemas.openxmlformats.org/officeDocument/2006/extended-properties" xmlns:vt="http://schemas.openxmlformats.org/officeDocument/2006/docPropsVTypes">
  <TotalTime>6249</TotalTime>
  <Words>1474</Words>
  <Application>Microsoft Office PowerPoint</Application>
  <PresentationFormat>Širokoúhlá obrazovka</PresentationFormat>
  <Paragraphs>109</Paragraphs>
  <Slides>9</Slides>
  <Notes>9</Notes>
  <HiddenSlides>0</HiddenSlides>
  <MMClips>0</MMClips>
  <ScaleCrop>false</ScaleCrop>
  <HeadingPairs>
    <vt:vector size="6" baseType="variant">
      <vt:variant>
        <vt:lpstr>Použitá písma</vt:lpstr>
      </vt:variant>
      <vt:variant>
        <vt:i4>4</vt:i4>
      </vt:variant>
      <vt:variant>
        <vt:lpstr>Motiv</vt:lpstr>
      </vt:variant>
      <vt:variant>
        <vt:i4>4</vt:i4>
      </vt:variant>
      <vt:variant>
        <vt:lpstr>Nadpisy snímků</vt:lpstr>
      </vt:variant>
      <vt:variant>
        <vt:i4>9</vt:i4>
      </vt:variant>
    </vt:vector>
  </HeadingPairs>
  <TitlesOfParts>
    <vt:vector size="17" baseType="lpstr">
      <vt:lpstr>Arial</vt:lpstr>
      <vt:lpstr>Calibri</vt:lpstr>
      <vt:lpstr>Calibri Light</vt:lpstr>
      <vt:lpstr>Wingdings</vt:lpstr>
      <vt:lpstr>Motiv Office</vt:lpstr>
      <vt:lpstr>10_Motiv Office</vt:lpstr>
      <vt:lpstr>13_Motiv Office</vt:lpstr>
      <vt:lpstr>1_Motiv Office</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Prezentace aplikace PowerPoint</vt:lpstr>
      <vt:lpstr>Thanks for your attention  tomas.adamek@jck.izscr.cz  tel.: +420 723 697 694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Adámek Tomáš</dc:creator>
  <cp:lastModifiedBy>Marcela Radová</cp:lastModifiedBy>
  <cp:revision>675</cp:revision>
  <cp:lastPrinted>2023-01-14T14:17:13Z</cp:lastPrinted>
  <dcterms:created xsi:type="dcterms:W3CDTF">2014-10-14T15:24:53Z</dcterms:created>
  <dcterms:modified xsi:type="dcterms:W3CDTF">2023-02-14T21:54:21Z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0x0101006E868731E4CB3143B3BB61C3CD48829B</vt:lpwstr>
  </property>
</Properties>
</file>