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media/image7.jpg" ContentType="image/unknown"/>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2" r:id="rId1"/>
  </p:sldMasterIdLst>
  <p:sldIdLst>
    <p:sldId id="256" r:id="rId2"/>
    <p:sldId id="257" r:id="rId3"/>
    <p:sldId id="261" r:id="rId4"/>
    <p:sldId id="258" r:id="rId5"/>
    <p:sldId id="259" r:id="rId6"/>
    <p:sldId id="260"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B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7" d="100"/>
          <a:sy n="97" d="100"/>
        </p:scale>
        <p:origin x="96" y="4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pl-PL"/>
              <a:t>Kliknij, aby edytować styl</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6DF300C-09BB-4F8F-8A25-CD3B5D7FD8B0}" type="datetimeFigureOut">
              <a:rPr lang="pl-PL" smtClean="0"/>
              <a:t>01.12.2022</a:t>
            </a:fld>
            <a:endParaRPr lang="pl-PL"/>
          </a:p>
        </p:txBody>
      </p:sp>
      <p:sp>
        <p:nvSpPr>
          <p:cNvPr id="5" name="Footer Placeholder 4"/>
          <p:cNvSpPr>
            <a:spLocks noGrp="1"/>
          </p:cNvSpPr>
          <p:nvPr>
            <p:ph type="ftr" sz="quarter" idx="11"/>
          </p:nvPr>
        </p:nvSpPr>
        <p:spPr>
          <a:xfrm>
            <a:off x="1371600" y="4323845"/>
            <a:ext cx="6400800" cy="365125"/>
          </a:xfrm>
        </p:spPr>
        <p:txBody>
          <a:bodyPr/>
          <a:lstStyle/>
          <a:p>
            <a:endParaRPr lang="pl-PL"/>
          </a:p>
        </p:txBody>
      </p:sp>
      <p:sp>
        <p:nvSpPr>
          <p:cNvPr id="6" name="Slide Number Placeholder 5"/>
          <p:cNvSpPr>
            <a:spLocks noGrp="1"/>
          </p:cNvSpPr>
          <p:nvPr>
            <p:ph type="sldNum" sz="quarter" idx="12"/>
          </p:nvPr>
        </p:nvSpPr>
        <p:spPr>
          <a:xfrm>
            <a:off x="8077200" y="1430866"/>
            <a:ext cx="2743200" cy="365125"/>
          </a:xfrm>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3779463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26DF300C-09BB-4F8F-8A25-CD3B5D7FD8B0}" type="datetimeFigureOut">
              <a:rPr lang="pl-PL" smtClean="0"/>
              <a:t>01.12.2022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33985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pl-PL"/>
              <a:t>Kliknij, aby edytować styl</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26DF300C-09BB-4F8F-8A25-CD3B5D7FD8B0}" type="datetimeFigureOut">
              <a:rPr lang="pl-PL" smtClean="0"/>
              <a:t>01.12.2022</a:t>
            </a:fld>
            <a:endParaRPr lang="pl-PL"/>
          </a:p>
        </p:txBody>
      </p:sp>
      <p:sp>
        <p:nvSpPr>
          <p:cNvPr id="5" name="Footer Placeholder 4"/>
          <p:cNvSpPr>
            <a:spLocks noGrp="1"/>
          </p:cNvSpPr>
          <p:nvPr>
            <p:ph type="ftr" sz="quarter" idx="11"/>
          </p:nvPr>
        </p:nvSpPr>
        <p:spPr>
          <a:xfrm>
            <a:off x="685800" y="381001"/>
            <a:ext cx="6991492" cy="364065"/>
          </a:xfrm>
        </p:spPr>
        <p:txBody>
          <a:bodyPr/>
          <a:lstStyle/>
          <a:p>
            <a:endParaRPr lang="pl-PL"/>
          </a:p>
        </p:txBody>
      </p:sp>
      <p:sp>
        <p:nvSpPr>
          <p:cNvPr id="6" name="Slide Number Placeholder 5"/>
          <p:cNvSpPr>
            <a:spLocks noGrp="1"/>
          </p:cNvSpPr>
          <p:nvPr>
            <p:ph type="sldNum" sz="quarter" idx="12"/>
          </p:nvPr>
        </p:nvSpPr>
        <p:spPr>
          <a:xfrm>
            <a:off x="10862452" y="381000"/>
            <a:ext cx="643748" cy="365125"/>
          </a:xfrm>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3683904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2802334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pl-PL"/>
              <a:t>Kliknij, aby edytować styl</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Content Placeholder 3"/>
          <p:cNvSpPr>
            <a:spLocks noGrp="1"/>
          </p:cNvSpPr>
          <p:nvPr>
            <p:ph sz="half" idx="2"/>
          </p:nvPr>
        </p:nvSpPr>
        <p:spPr>
          <a:xfrm>
            <a:off x="685800" y="3132666"/>
            <a:ext cx="5311775" cy="3086019"/>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Content Placeholder 5"/>
          <p:cNvSpPr>
            <a:spLocks noGrp="1"/>
          </p:cNvSpPr>
          <p:nvPr>
            <p:ph sz="quarter" idx="4"/>
          </p:nvPr>
        </p:nvSpPr>
        <p:spPr>
          <a:xfrm>
            <a:off x="6172200" y="3132666"/>
            <a:ext cx="5334000" cy="3086019"/>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26DF300C-09BB-4F8F-8A25-CD3B5D7FD8B0}" type="datetimeFigureOut">
              <a:rPr lang="pl-PL" smtClean="0"/>
              <a:t>01.12.2022</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007584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26DF300C-09BB-4F8F-8A25-CD3B5D7FD8B0}" type="datetimeFigureOut">
              <a:rPr lang="pl-PL" smtClean="0"/>
              <a:t>01.12.2022</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3224288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DF300C-09BB-4F8F-8A25-CD3B5D7FD8B0}" type="datetimeFigureOut">
              <a:rPr lang="pl-PL" smtClean="0"/>
              <a:t>01.12.2022</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508328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pl-PL"/>
              <a:t>Kliknij, aby edytować styl</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p:txBody>
          <a:body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2670608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pl-PL"/>
              <a:t>Kliknij, aby edytować styl</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p:txBody>
          <a:body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273710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pl-PL"/>
              <a:t>Kliknij, aby edytować styl</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p:txBody>
          <a:body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2995510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pl-PL"/>
              <a:t>Kliknij, aby edytować styl</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a:xfrm>
            <a:off x="685800" y="379941"/>
            <a:ext cx="6991492" cy="365125"/>
          </a:xfrm>
        </p:spPr>
        <p:txBody>
          <a:bodyPr/>
          <a:lstStyle/>
          <a:p>
            <a:endParaRPr lang="pl-PL"/>
          </a:p>
        </p:txBody>
      </p:sp>
      <p:sp>
        <p:nvSpPr>
          <p:cNvPr id="7" name="Slide Number Placeholder 6"/>
          <p:cNvSpPr>
            <a:spLocks noGrp="1"/>
          </p:cNvSpPr>
          <p:nvPr>
            <p:ph type="sldNum" sz="quarter" idx="12"/>
          </p:nvPr>
        </p:nvSpPr>
        <p:spPr>
          <a:xfrm>
            <a:off x="10862452" y="381000"/>
            <a:ext cx="643748" cy="365125"/>
          </a:xfrm>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715493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pl-PL"/>
              <a:t>Kliknij, aby edytować styl</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a:xfrm>
            <a:off x="685800" y="379941"/>
            <a:ext cx="6991492" cy="365125"/>
          </a:xfrm>
        </p:spPr>
        <p:txBody>
          <a:bodyPr/>
          <a:lstStyle/>
          <a:p>
            <a:endParaRPr lang="pl-PL"/>
          </a:p>
        </p:txBody>
      </p:sp>
      <p:sp>
        <p:nvSpPr>
          <p:cNvPr id="7" name="Slide Number Placeholder 6"/>
          <p:cNvSpPr>
            <a:spLocks noGrp="1"/>
          </p:cNvSpPr>
          <p:nvPr>
            <p:ph type="sldNum" sz="quarter" idx="12"/>
          </p:nvPr>
        </p:nvSpPr>
        <p:spPr>
          <a:xfrm>
            <a:off x="10862452" y="381000"/>
            <a:ext cx="643748" cy="365125"/>
          </a:xfrm>
        </p:spPr>
        <p:txBody>
          <a:bodyPr/>
          <a:lstStyle/>
          <a:p>
            <a:fld id="{4FC2A7F7-13DA-4F31-B665-BF58387A7C8C}" type="slidenum">
              <a:rPr lang="pl-PL" smtClean="0"/>
              <a:t>‹#›</a:t>
            </a:fld>
            <a:endParaRPr lang="pl-PL"/>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879336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pl-PL"/>
              <a:t>Kliknij, aby edytować styl</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26DF300C-09BB-4F8F-8A25-CD3B5D7FD8B0}" type="datetimeFigureOut">
              <a:rPr lang="pl-PL" smtClean="0"/>
              <a:t>01.12.2022</a:t>
            </a:fld>
            <a:endParaRPr lang="pl-PL"/>
          </a:p>
        </p:txBody>
      </p:sp>
      <p:sp>
        <p:nvSpPr>
          <p:cNvPr id="6" name="Footer Placeholder 5"/>
          <p:cNvSpPr>
            <a:spLocks noGrp="1"/>
          </p:cNvSpPr>
          <p:nvPr>
            <p:ph type="ftr" sz="quarter" idx="11"/>
          </p:nvPr>
        </p:nvSpPr>
        <p:spPr>
          <a:xfrm>
            <a:off x="685800" y="378883"/>
            <a:ext cx="6991492" cy="365125"/>
          </a:xfrm>
        </p:spPr>
        <p:txBody>
          <a:bodyPr/>
          <a:lstStyle/>
          <a:p>
            <a:endParaRPr lang="pl-PL"/>
          </a:p>
        </p:txBody>
      </p:sp>
      <p:sp>
        <p:nvSpPr>
          <p:cNvPr id="7" name="Slide Number Placeholder 6"/>
          <p:cNvSpPr>
            <a:spLocks noGrp="1"/>
          </p:cNvSpPr>
          <p:nvPr>
            <p:ph type="sldNum" sz="quarter" idx="12"/>
          </p:nvPr>
        </p:nvSpPr>
        <p:spPr>
          <a:xfrm>
            <a:off x="10862452" y="381000"/>
            <a:ext cx="643748" cy="365125"/>
          </a:xfrm>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3649261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umna">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pl-PL"/>
              <a:t>Kliknij, aby edytować styl</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3" name="Date Placeholder 2"/>
          <p:cNvSpPr>
            <a:spLocks noGrp="1"/>
          </p:cNvSpPr>
          <p:nvPr>
            <p:ph type="dt" sz="half" idx="10"/>
          </p:nvPr>
        </p:nvSpPr>
        <p:spPr/>
        <p:txBody>
          <a:bodyPr/>
          <a:lstStyle/>
          <a:p>
            <a:fld id="{26DF300C-09BB-4F8F-8A25-CD3B5D7FD8B0}" type="datetimeFigureOut">
              <a:rPr lang="pl-PL" smtClean="0"/>
              <a:t>01.12.2022</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028989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kolumna obrazu">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pl-PL"/>
              <a:t>Kliknij, aby edytować styl</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a:t>Kliknij ikonę, aby dodać obraz</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3" name="Date Placeholder 2"/>
          <p:cNvSpPr>
            <a:spLocks noGrp="1"/>
          </p:cNvSpPr>
          <p:nvPr>
            <p:ph type="dt" sz="half" idx="10"/>
          </p:nvPr>
        </p:nvSpPr>
        <p:spPr/>
        <p:txBody>
          <a:bodyPr/>
          <a:lstStyle/>
          <a:p>
            <a:fld id="{26DF300C-09BB-4F8F-8A25-CD3B5D7FD8B0}" type="datetimeFigureOut">
              <a:rPr lang="pl-PL" smtClean="0"/>
              <a:t>01.12.2022</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5873840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26DF300C-09BB-4F8F-8A25-CD3B5D7FD8B0}" type="datetimeFigureOut">
              <a:rPr lang="pl-PL" smtClean="0"/>
              <a:t>01.12.2022</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3592881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pl-PL"/>
              <a:t>Kliknij, aby edytować styl</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6DF300C-09BB-4F8F-8A25-CD3B5D7FD8B0}" type="datetimeFigureOut">
              <a:rPr lang="pl-PL" smtClean="0"/>
              <a:t>01.12.2022</a:t>
            </a:fld>
            <a:endParaRPr lang="pl-PL"/>
          </a:p>
        </p:txBody>
      </p:sp>
      <p:sp>
        <p:nvSpPr>
          <p:cNvPr id="5" name="Footer Placeholder 4"/>
          <p:cNvSpPr>
            <a:spLocks noGrp="1"/>
          </p:cNvSpPr>
          <p:nvPr>
            <p:ph type="ftr" sz="quarter" idx="11"/>
          </p:nvPr>
        </p:nvSpPr>
        <p:spPr>
          <a:xfrm>
            <a:off x="685800" y="381000"/>
            <a:ext cx="6991492" cy="365125"/>
          </a:xfrm>
        </p:spPr>
        <p:txBody>
          <a:bodyPr/>
          <a:lstStyle/>
          <a:p>
            <a:endParaRPr lang="pl-PL"/>
          </a:p>
        </p:txBody>
      </p:sp>
      <p:sp>
        <p:nvSpPr>
          <p:cNvPr id="6" name="Slide Number Placeholder 5"/>
          <p:cNvSpPr>
            <a:spLocks noGrp="1"/>
          </p:cNvSpPr>
          <p:nvPr>
            <p:ph type="sldNum" sz="quarter" idx="12"/>
          </p:nvPr>
        </p:nvSpPr>
        <p:spPr>
          <a:xfrm>
            <a:off x="10862452" y="381000"/>
            <a:ext cx="643748" cy="365125"/>
          </a:xfrm>
        </p:spPr>
        <p:txBody>
          <a:bodyPr/>
          <a:lstStyle/>
          <a:p>
            <a:fld id="{4FC2A7F7-13DA-4F31-B665-BF58387A7C8C}" type="slidenum">
              <a:rPr lang="pl-PL" smtClean="0"/>
              <a:t>‹#›</a:t>
            </a:fld>
            <a:endParaRPr lang="pl-PL"/>
          </a:p>
        </p:txBody>
      </p:sp>
    </p:spTree>
    <p:extLst>
      <p:ext uri="{BB962C8B-B14F-4D97-AF65-F5344CB8AC3E}">
        <p14:creationId xmlns:p14="http://schemas.microsoft.com/office/powerpoint/2010/main" val="1945799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BFA"/>
        </a:solidFill>
        <a:effectLst/>
      </p:bgPr>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6DF300C-09BB-4F8F-8A25-CD3B5D7FD8B0}" type="datetimeFigureOut">
              <a:rPr lang="pl-PL" smtClean="0"/>
              <a:t>01.12.2022</a:t>
            </a:fld>
            <a:endParaRPr lang="pl-PL"/>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pl-PL"/>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FC2A7F7-13DA-4F31-B665-BF58387A7C8C}" type="slidenum">
              <a:rPr lang="pl-PL" smtClean="0"/>
              <a:t>‹#›</a:t>
            </a:fld>
            <a:endParaRPr lang="pl-PL"/>
          </a:p>
        </p:txBody>
      </p:sp>
    </p:spTree>
    <p:extLst>
      <p:ext uri="{BB962C8B-B14F-4D97-AF65-F5344CB8AC3E}">
        <p14:creationId xmlns:p14="http://schemas.microsoft.com/office/powerpoint/2010/main" val="3215032856"/>
      </p:ext>
    </p:extLst>
  </p:cSld>
  <p:clrMap bg1="lt1" tx1="dk1" bg2="lt2" tx2="dk2" accent1="accent1" accent2="accent2" accent3="accent3" accent4="accent4" accent5="accent5" accent6="accent6" hlink="hlink" folHlink="folHlink"/>
  <p:sldLayoutIdLst>
    <p:sldLayoutId id="2147484343" r:id="rId1"/>
    <p:sldLayoutId id="2147484344" r:id="rId2"/>
    <p:sldLayoutId id="2147484345" r:id="rId3"/>
    <p:sldLayoutId id="2147484346" r:id="rId4"/>
    <p:sldLayoutId id="2147484347" r:id="rId5"/>
    <p:sldLayoutId id="2147484348" r:id="rId6"/>
    <p:sldLayoutId id="2147484349" r:id="rId7"/>
    <p:sldLayoutId id="2147484350" r:id="rId8"/>
    <p:sldLayoutId id="2147484351" r:id="rId9"/>
    <p:sldLayoutId id="2147484352" r:id="rId10"/>
    <p:sldLayoutId id="2147484353" r:id="rId11"/>
    <p:sldLayoutId id="2147484354" r:id="rId12"/>
    <p:sldLayoutId id="2147484355" r:id="rId13"/>
    <p:sldLayoutId id="2147484356" r:id="rId14"/>
    <p:sldLayoutId id="2147484357" r:id="rId15"/>
    <p:sldLayoutId id="2147484358" r:id="rId16"/>
    <p:sldLayoutId id="21474843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3.jpeg"/><Relationship Id="rId5" Type="http://schemas.microsoft.com/office/2007/relationships/hdphoto" Target="../media/hdphoto3.wdp"/><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3.jpeg"/><Relationship Id="rId3" Type="http://schemas.microsoft.com/office/2007/relationships/hdphoto" Target="../media/hdphoto4.wdp"/><Relationship Id="rId7" Type="http://schemas.microsoft.com/office/2007/relationships/hdphoto" Target="../media/hdphoto6.wdp"/><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8.png"/><Relationship Id="rId5" Type="http://schemas.microsoft.com/office/2007/relationships/hdphoto" Target="../media/hdphoto5.wdp"/><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2.xml"/><Relationship Id="rId4" Type="http://schemas.microsoft.com/office/2007/relationships/hdphoto" Target="../media/hdphoto7.wdp"/></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az 10">
            <a:extLst>
              <a:ext uri="{FF2B5EF4-FFF2-40B4-BE49-F238E27FC236}">
                <a16:creationId xmlns:a16="http://schemas.microsoft.com/office/drawing/2014/main" id="{250DC7E2-91E6-36A4-E388-4A44C3DCAD29}"/>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4748981" y="515227"/>
            <a:ext cx="4532671" cy="4300678"/>
          </a:xfrm>
          <a:prstGeom prst="rect">
            <a:avLst/>
          </a:prstGeom>
        </p:spPr>
      </p:pic>
      <p:sp>
        <p:nvSpPr>
          <p:cNvPr id="2" name="Tytuł 1">
            <a:extLst>
              <a:ext uri="{FF2B5EF4-FFF2-40B4-BE49-F238E27FC236}">
                <a16:creationId xmlns:a16="http://schemas.microsoft.com/office/drawing/2014/main" id="{90FA3F5A-EBE8-DCA9-4F1A-A0BE513FAE93}"/>
              </a:ext>
            </a:extLst>
          </p:cNvPr>
          <p:cNvSpPr>
            <a:spLocks noGrp="1"/>
          </p:cNvSpPr>
          <p:nvPr>
            <p:ph type="ctrTitle"/>
          </p:nvPr>
        </p:nvSpPr>
        <p:spPr>
          <a:xfrm>
            <a:off x="997975" y="1321472"/>
            <a:ext cx="9448800" cy="1825096"/>
          </a:xfrm>
        </p:spPr>
        <p:txBody>
          <a:bodyPr/>
          <a:lstStyle/>
          <a:p>
            <a:r>
              <a:rPr lang="pl-PL" dirty="0" err="1"/>
              <a:t>Emotions</a:t>
            </a:r>
            <a:endParaRPr lang="pl-PL" dirty="0"/>
          </a:p>
        </p:txBody>
      </p:sp>
      <p:sp>
        <p:nvSpPr>
          <p:cNvPr id="3" name="Podtytuł 2">
            <a:extLst>
              <a:ext uri="{FF2B5EF4-FFF2-40B4-BE49-F238E27FC236}">
                <a16:creationId xmlns:a16="http://schemas.microsoft.com/office/drawing/2014/main" id="{4F4755D9-85C4-6BE1-9B53-B6A93D1C2C44}"/>
              </a:ext>
            </a:extLst>
          </p:cNvPr>
          <p:cNvSpPr>
            <a:spLocks noGrp="1"/>
          </p:cNvSpPr>
          <p:nvPr>
            <p:ph type="subTitle" idx="1"/>
          </p:nvPr>
        </p:nvSpPr>
        <p:spPr>
          <a:xfrm>
            <a:off x="978310" y="3429000"/>
            <a:ext cx="9448800" cy="907026"/>
          </a:xfrm>
        </p:spPr>
        <p:txBody>
          <a:bodyPr>
            <a:normAutofit fontScale="62500" lnSpcReduction="20000"/>
          </a:bodyPr>
          <a:lstStyle/>
          <a:p>
            <a:pPr marL="285750" indent="-285750">
              <a:buFont typeface="Arial" panose="020B0604020202020204" pitchFamily="34" charset="0"/>
              <a:buChar char="•"/>
            </a:pPr>
            <a:r>
              <a:rPr lang="pl-PL" sz="1600" dirty="0" err="1"/>
              <a:t>What</a:t>
            </a:r>
            <a:r>
              <a:rPr lang="pl-PL" sz="1600" dirty="0"/>
              <a:t> </a:t>
            </a:r>
            <a:r>
              <a:rPr lang="pl-PL" sz="1600" dirty="0" err="1"/>
              <a:t>are</a:t>
            </a:r>
            <a:r>
              <a:rPr lang="pl-PL" sz="1600" dirty="0"/>
              <a:t> </a:t>
            </a:r>
            <a:r>
              <a:rPr lang="pl-PL" sz="1600" dirty="0" err="1"/>
              <a:t>emotions</a:t>
            </a:r>
            <a:r>
              <a:rPr lang="pl-PL" sz="1600" dirty="0"/>
              <a:t> </a:t>
            </a:r>
            <a:r>
              <a:rPr lang="pl-PL" sz="1600"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pl-PL" sz="1600" dirty="0" err="1"/>
              <a:t>Type</a:t>
            </a:r>
            <a:r>
              <a:rPr lang="pl-PL" sz="1600" dirty="0"/>
              <a:t> of </a:t>
            </a:r>
            <a:r>
              <a:rPr lang="pl-PL" sz="1600" dirty="0" err="1"/>
              <a:t>emotions</a:t>
            </a:r>
            <a:endParaRPr lang="pl-PL" sz="1600" dirty="0"/>
          </a:p>
          <a:p>
            <a:pPr marL="285750" indent="-285750">
              <a:buFont typeface="Arial" panose="020B0604020202020204" pitchFamily="34" charset="0"/>
              <a:buChar char="•"/>
            </a:pPr>
            <a:r>
              <a:rPr lang="pl-PL" sz="1600" dirty="0"/>
              <a:t>W</a:t>
            </a:r>
            <a:r>
              <a:rPr lang="en-US" sz="1600" dirty="0"/>
              <a:t>hat a lack of emotion can lead to</a:t>
            </a:r>
            <a:r>
              <a:rPr lang="pl-PL" sz="1600" dirty="0"/>
              <a:t>?</a:t>
            </a:r>
          </a:p>
          <a:p>
            <a:pPr marL="285750" indent="-285750">
              <a:buFont typeface="Arial" panose="020B0604020202020204" pitchFamily="34" charset="0"/>
              <a:buChar char="•"/>
            </a:pPr>
            <a:r>
              <a:rPr lang="pl-PL" sz="1600" dirty="0"/>
              <a:t>H</a:t>
            </a:r>
            <a:r>
              <a:rPr lang="en-US" sz="1600" dirty="0"/>
              <a:t>ow to deal with emotions</a:t>
            </a:r>
            <a:r>
              <a:rPr lang="pl-PL" sz="1600" dirty="0"/>
              <a:t> </a:t>
            </a:r>
            <a:r>
              <a:rPr lang="pl-PL" sz="1600" dirty="0">
                <a:latin typeface="Arial" panose="020B0604020202020204" pitchFamily="34" charset="0"/>
                <a:cs typeface="Arial" panose="020B0604020202020204" pitchFamily="34" charset="0"/>
              </a:rPr>
              <a:t>?</a:t>
            </a:r>
          </a:p>
          <a:p>
            <a:endParaRPr lang="pl-PL" sz="1400" dirty="0"/>
          </a:p>
        </p:txBody>
      </p:sp>
    </p:spTree>
    <p:extLst>
      <p:ext uri="{BB962C8B-B14F-4D97-AF65-F5344CB8AC3E}">
        <p14:creationId xmlns:p14="http://schemas.microsoft.com/office/powerpoint/2010/main" val="2409676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AA9C3F3-0162-BAFC-9380-50D772B5B2FB}"/>
              </a:ext>
            </a:extLst>
          </p:cNvPr>
          <p:cNvSpPr>
            <a:spLocks noGrp="1"/>
          </p:cNvSpPr>
          <p:nvPr>
            <p:ph type="title"/>
          </p:nvPr>
        </p:nvSpPr>
        <p:spPr/>
        <p:txBody>
          <a:bodyPr/>
          <a:lstStyle/>
          <a:p>
            <a:r>
              <a:rPr lang="pl-PL" dirty="0" err="1">
                <a:solidFill>
                  <a:schemeClr val="accent3">
                    <a:lumMod val="75000"/>
                  </a:schemeClr>
                </a:solidFill>
                <a:latin typeface="Arial Rounded MT Bold" panose="020F0704030504030204" pitchFamily="34" charset="0"/>
              </a:rPr>
              <a:t>What</a:t>
            </a:r>
            <a:r>
              <a:rPr lang="pl-PL" dirty="0">
                <a:solidFill>
                  <a:schemeClr val="accent3">
                    <a:lumMod val="75000"/>
                  </a:schemeClr>
                </a:solidFill>
                <a:latin typeface="Arial Rounded MT Bold" panose="020F0704030504030204" pitchFamily="34" charset="0"/>
              </a:rPr>
              <a:t> </a:t>
            </a:r>
            <a:r>
              <a:rPr lang="pl-PL" dirty="0" err="1">
                <a:solidFill>
                  <a:schemeClr val="accent3">
                    <a:lumMod val="75000"/>
                  </a:schemeClr>
                </a:solidFill>
                <a:latin typeface="Arial Rounded MT Bold" panose="020F0704030504030204" pitchFamily="34" charset="0"/>
              </a:rPr>
              <a:t>Emotions</a:t>
            </a:r>
            <a:r>
              <a:rPr lang="pl-PL" dirty="0">
                <a:solidFill>
                  <a:schemeClr val="accent3">
                    <a:lumMod val="75000"/>
                  </a:schemeClr>
                </a:solidFill>
                <a:latin typeface="Arial Rounded MT Bold" panose="020F0704030504030204" pitchFamily="34" charset="0"/>
              </a:rPr>
              <a:t> </a:t>
            </a:r>
            <a:r>
              <a:rPr lang="pl-PL" dirty="0" err="1">
                <a:solidFill>
                  <a:schemeClr val="accent3">
                    <a:lumMod val="75000"/>
                  </a:schemeClr>
                </a:solidFill>
                <a:latin typeface="Arial Rounded MT Bold" panose="020F0704030504030204" pitchFamily="34" charset="0"/>
              </a:rPr>
              <a:t>are</a:t>
            </a:r>
            <a:r>
              <a:rPr lang="pl-PL" dirty="0">
                <a:solidFill>
                  <a:schemeClr val="accent3">
                    <a:lumMod val="75000"/>
                  </a:schemeClr>
                </a:solidFill>
                <a:latin typeface="Arial Rounded MT Bold" panose="020F0704030504030204" pitchFamily="34" charset="0"/>
              </a:rPr>
              <a:t>?</a:t>
            </a:r>
          </a:p>
        </p:txBody>
      </p:sp>
      <p:sp>
        <p:nvSpPr>
          <p:cNvPr id="3" name="Symbol zastępczy zawartości 2">
            <a:extLst>
              <a:ext uri="{FF2B5EF4-FFF2-40B4-BE49-F238E27FC236}">
                <a16:creationId xmlns:a16="http://schemas.microsoft.com/office/drawing/2014/main" id="{2E4633F0-047E-2E58-C9E5-20648B114A42}"/>
              </a:ext>
            </a:extLst>
          </p:cNvPr>
          <p:cNvSpPr>
            <a:spLocks noGrp="1"/>
          </p:cNvSpPr>
          <p:nvPr>
            <p:ph idx="1"/>
          </p:nvPr>
        </p:nvSpPr>
        <p:spPr>
          <a:xfrm>
            <a:off x="361336" y="2057402"/>
            <a:ext cx="6747387" cy="2180302"/>
          </a:xfrm>
        </p:spPr>
        <p:txBody>
          <a:bodyPr>
            <a:noAutofit/>
          </a:bodyPr>
          <a:lstStyle/>
          <a:p>
            <a:r>
              <a:rPr lang="en-US" b="0" i="0" dirty="0">
                <a:solidFill>
                  <a:srgbClr val="212121"/>
                </a:solidFill>
                <a:effectLst/>
                <a:latin typeface="+mj-lt"/>
              </a:rPr>
              <a:t>Emotions are </a:t>
            </a:r>
            <a:r>
              <a:rPr lang="en-US" b="0" i="0" u="sng" dirty="0">
                <a:solidFill>
                  <a:schemeClr val="accent3">
                    <a:lumMod val="60000"/>
                    <a:lumOff val="40000"/>
                  </a:schemeClr>
                </a:solidFill>
                <a:effectLst/>
                <a:latin typeface="+mj-lt"/>
              </a:rPr>
              <a:t>reactions</a:t>
            </a:r>
            <a:r>
              <a:rPr lang="en-US" b="0" i="0" dirty="0">
                <a:solidFill>
                  <a:srgbClr val="212121"/>
                </a:solidFill>
                <a:effectLst/>
                <a:latin typeface="+mj-lt"/>
              </a:rPr>
              <a:t> that human beings experience in response to </a:t>
            </a:r>
            <a:r>
              <a:rPr lang="en-US" b="0" dirty="0">
                <a:solidFill>
                  <a:srgbClr val="212121"/>
                </a:solidFill>
                <a:effectLst/>
                <a:latin typeface="+mj-lt"/>
              </a:rPr>
              <a:t>events</a:t>
            </a:r>
            <a:r>
              <a:rPr lang="en-US" b="0" i="0" dirty="0">
                <a:solidFill>
                  <a:srgbClr val="212121"/>
                </a:solidFill>
                <a:effectLst/>
                <a:latin typeface="+mj-lt"/>
              </a:rPr>
              <a:t> or </a:t>
            </a:r>
            <a:r>
              <a:rPr lang="en-US" b="0" dirty="0">
                <a:solidFill>
                  <a:srgbClr val="212121"/>
                </a:solidFill>
                <a:effectLst/>
                <a:latin typeface="+mj-lt"/>
              </a:rPr>
              <a:t>situations</a:t>
            </a:r>
            <a:r>
              <a:rPr lang="en-US" b="0" i="0" dirty="0">
                <a:solidFill>
                  <a:srgbClr val="212121"/>
                </a:solidFill>
                <a:effectLst/>
                <a:latin typeface="+mj-lt"/>
              </a:rPr>
              <a:t>. The type of emotion a person experiences is determined by the circumstance that </a:t>
            </a:r>
            <a:r>
              <a:rPr lang="en-US" u="sng" dirty="0">
                <a:solidFill>
                  <a:schemeClr val="accent3">
                    <a:lumMod val="60000"/>
                    <a:lumOff val="40000"/>
                  </a:schemeClr>
                </a:solidFill>
                <a:latin typeface="+mj-lt"/>
              </a:rPr>
              <a:t>triggers the emotion</a:t>
            </a:r>
            <a:r>
              <a:rPr lang="en-US" b="0" i="0" dirty="0">
                <a:solidFill>
                  <a:srgbClr val="212121"/>
                </a:solidFill>
                <a:effectLst/>
                <a:latin typeface="+mj-lt"/>
              </a:rPr>
              <a:t>. For instance, a person experiences joy when they receive good news. A person experiences fear when they are </a:t>
            </a:r>
            <a:r>
              <a:rPr lang="en-US" b="0" i="0" dirty="0" err="1">
                <a:solidFill>
                  <a:srgbClr val="212121"/>
                </a:solidFill>
                <a:effectLst/>
                <a:latin typeface="+mj-lt"/>
              </a:rPr>
              <a:t>threatene</a:t>
            </a:r>
            <a:r>
              <a:rPr lang="pl-PL" b="0" i="0" dirty="0">
                <a:solidFill>
                  <a:srgbClr val="212121"/>
                </a:solidFill>
                <a:effectLst/>
                <a:latin typeface="+mj-lt"/>
              </a:rPr>
              <a:t>d.</a:t>
            </a:r>
          </a:p>
        </p:txBody>
      </p:sp>
      <p:sp>
        <p:nvSpPr>
          <p:cNvPr id="9" name="pole tekstowe 8">
            <a:extLst>
              <a:ext uri="{FF2B5EF4-FFF2-40B4-BE49-F238E27FC236}">
                <a16:creationId xmlns:a16="http://schemas.microsoft.com/office/drawing/2014/main" id="{2FFFC95F-ABE7-4134-6597-6C92C1D21A60}"/>
              </a:ext>
            </a:extLst>
          </p:cNvPr>
          <p:cNvSpPr txBox="1"/>
          <p:nvPr/>
        </p:nvSpPr>
        <p:spPr>
          <a:xfrm>
            <a:off x="567813" y="4572000"/>
            <a:ext cx="9048135" cy="1785104"/>
          </a:xfrm>
          <a:prstGeom prst="rect">
            <a:avLst/>
          </a:prstGeom>
          <a:noFill/>
        </p:spPr>
        <p:txBody>
          <a:bodyPr wrap="square" rtlCol="0">
            <a:spAutoFit/>
          </a:bodyPr>
          <a:lstStyle/>
          <a:p>
            <a:r>
              <a:rPr lang="en-US" sz="2200" b="0" i="0" dirty="0">
                <a:solidFill>
                  <a:srgbClr val="212121"/>
                </a:solidFill>
                <a:effectLst/>
                <a:latin typeface="+mj-lt"/>
              </a:rPr>
              <a:t>Emotions have a strong influence on our daily lives. We </a:t>
            </a:r>
            <a:r>
              <a:rPr lang="en-US" sz="2200" b="0" i="0" u="sng" dirty="0">
                <a:solidFill>
                  <a:schemeClr val="accent3">
                    <a:lumMod val="60000"/>
                    <a:lumOff val="40000"/>
                  </a:schemeClr>
                </a:solidFill>
                <a:effectLst/>
                <a:latin typeface="+mj-lt"/>
              </a:rPr>
              <a:t>make </a:t>
            </a:r>
            <a:r>
              <a:rPr lang="en-US" sz="2200" i="0" u="sng" dirty="0">
                <a:solidFill>
                  <a:schemeClr val="accent3">
                    <a:lumMod val="60000"/>
                    <a:lumOff val="40000"/>
                  </a:schemeClr>
                </a:solidFill>
                <a:effectLst/>
                <a:latin typeface="+mj-lt"/>
              </a:rPr>
              <a:t>decisions</a:t>
            </a:r>
            <a:r>
              <a:rPr lang="en-US" sz="2200" b="0" i="0" u="sng" dirty="0">
                <a:solidFill>
                  <a:schemeClr val="accent3">
                    <a:lumMod val="60000"/>
                    <a:lumOff val="40000"/>
                  </a:schemeClr>
                </a:solidFill>
                <a:effectLst/>
                <a:latin typeface="+mj-lt"/>
              </a:rPr>
              <a:t> </a:t>
            </a:r>
            <a:r>
              <a:rPr lang="en-US" sz="2200" b="0" i="0" dirty="0">
                <a:solidFill>
                  <a:srgbClr val="212121"/>
                </a:solidFill>
                <a:effectLst/>
                <a:latin typeface="+mj-lt"/>
              </a:rPr>
              <a:t>based on whether we are happy, angry, sad, bored, or frustrated. We choose activities and hobbies based on the emotions they incite. </a:t>
            </a:r>
            <a:r>
              <a:rPr lang="en-US" sz="2200" b="0" u="sng" dirty="0">
                <a:solidFill>
                  <a:schemeClr val="accent3">
                    <a:lumMod val="60000"/>
                    <a:lumOff val="40000"/>
                  </a:schemeClr>
                </a:solidFill>
                <a:effectLst/>
                <a:latin typeface="+mj-lt"/>
              </a:rPr>
              <a:t>Understanding emotions</a:t>
            </a:r>
            <a:r>
              <a:rPr lang="en-US" sz="2200" b="0" i="0" dirty="0">
                <a:solidFill>
                  <a:srgbClr val="212121"/>
                </a:solidFill>
                <a:effectLst/>
                <a:latin typeface="+mj-lt"/>
              </a:rPr>
              <a:t> can help us navigate life with greater ease and stability.</a:t>
            </a:r>
            <a:endParaRPr lang="pl-PL" sz="2200" dirty="0"/>
          </a:p>
        </p:txBody>
      </p:sp>
      <p:pic>
        <p:nvPicPr>
          <p:cNvPr id="12" name="Obraz 11">
            <a:extLst>
              <a:ext uri="{FF2B5EF4-FFF2-40B4-BE49-F238E27FC236}">
                <a16:creationId xmlns:a16="http://schemas.microsoft.com/office/drawing/2014/main" id="{7EC2BB2A-6B4E-BEF2-064F-EE3C309570A9}"/>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pic>
        <p:nvPicPr>
          <p:cNvPr id="11" name="Obraz 10">
            <a:extLst>
              <a:ext uri="{FF2B5EF4-FFF2-40B4-BE49-F238E27FC236}">
                <a16:creationId xmlns:a16="http://schemas.microsoft.com/office/drawing/2014/main" id="{CA9EAC94-BD4A-DF43-9B2A-7355E0D895C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16478" y="1897626"/>
            <a:ext cx="4289722" cy="2674374"/>
          </a:xfrm>
          <a:prstGeom prst="rect">
            <a:avLst/>
          </a:prstGeom>
        </p:spPr>
      </p:pic>
    </p:spTree>
    <p:extLst>
      <p:ext uri="{BB962C8B-B14F-4D97-AF65-F5344CB8AC3E}">
        <p14:creationId xmlns:p14="http://schemas.microsoft.com/office/powerpoint/2010/main" val="3303964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F2CBBF7-5C61-898C-A3C3-61C1666EC961}"/>
              </a:ext>
            </a:extLst>
          </p:cNvPr>
          <p:cNvSpPr>
            <a:spLocks noGrp="1"/>
          </p:cNvSpPr>
          <p:nvPr>
            <p:ph type="title"/>
          </p:nvPr>
        </p:nvSpPr>
        <p:spPr/>
        <p:txBody>
          <a:bodyPr/>
          <a:lstStyle/>
          <a:p>
            <a:r>
              <a:rPr lang="pl-PL" dirty="0">
                <a:solidFill>
                  <a:schemeClr val="accent3">
                    <a:lumMod val="75000"/>
                  </a:schemeClr>
                </a:solidFill>
                <a:latin typeface="Arial Rounded MT Bold" panose="020F0704030504030204" pitchFamily="34" charset="0"/>
              </a:rPr>
              <a:t>6 </a:t>
            </a:r>
            <a:r>
              <a:rPr lang="pl-PL" dirty="0" err="1">
                <a:solidFill>
                  <a:schemeClr val="accent3">
                    <a:lumMod val="75000"/>
                  </a:schemeClr>
                </a:solidFill>
                <a:latin typeface="Arial Rounded MT Bold" panose="020F0704030504030204" pitchFamily="34" charset="0"/>
              </a:rPr>
              <a:t>Kinds</a:t>
            </a:r>
            <a:r>
              <a:rPr lang="pl-PL" dirty="0">
                <a:solidFill>
                  <a:schemeClr val="accent3">
                    <a:lumMod val="75000"/>
                  </a:schemeClr>
                </a:solidFill>
                <a:latin typeface="Arial Rounded MT Bold" panose="020F0704030504030204" pitchFamily="34" charset="0"/>
              </a:rPr>
              <a:t> of </a:t>
            </a:r>
            <a:r>
              <a:rPr lang="pl-PL" dirty="0" err="1">
                <a:solidFill>
                  <a:schemeClr val="accent3">
                    <a:lumMod val="75000"/>
                  </a:schemeClr>
                </a:solidFill>
                <a:latin typeface="Arial Rounded MT Bold" panose="020F0704030504030204" pitchFamily="34" charset="0"/>
              </a:rPr>
              <a:t>emotions</a:t>
            </a:r>
            <a:endParaRPr lang="pl-PL" dirty="0">
              <a:solidFill>
                <a:schemeClr val="accent3">
                  <a:lumMod val="75000"/>
                </a:schemeClr>
              </a:solidFill>
              <a:latin typeface="Arial Rounded MT Bold" panose="020F0704030504030204" pitchFamily="34" charset="0"/>
            </a:endParaRPr>
          </a:p>
        </p:txBody>
      </p:sp>
      <p:sp>
        <p:nvSpPr>
          <p:cNvPr id="3" name="Symbol zastępczy zawartości 2">
            <a:extLst>
              <a:ext uri="{FF2B5EF4-FFF2-40B4-BE49-F238E27FC236}">
                <a16:creationId xmlns:a16="http://schemas.microsoft.com/office/drawing/2014/main" id="{AFC73AF0-F59C-77AD-F384-FE07D0DD3C0A}"/>
              </a:ext>
            </a:extLst>
          </p:cNvPr>
          <p:cNvSpPr>
            <a:spLocks noGrp="1"/>
          </p:cNvSpPr>
          <p:nvPr>
            <p:ph idx="1"/>
          </p:nvPr>
        </p:nvSpPr>
        <p:spPr>
          <a:xfrm>
            <a:off x="838200" y="1825624"/>
            <a:ext cx="8610600" cy="2274427"/>
          </a:xfrm>
        </p:spPr>
        <p:txBody>
          <a:bodyPr>
            <a:normAutofit/>
          </a:bodyPr>
          <a:lstStyle/>
          <a:p>
            <a:r>
              <a:rPr lang="pl-PL" sz="2800" dirty="0" err="1">
                <a:latin typeface="Arial Rounded MT Bold" panose="020F0704030504030204" pitchFamily="34" charset="0"/>
              </a:rPr>
              <a:t>Happiness</a:t>
            </a:r>
            <a:endParaRPr lang="pl-PL" sz="2800" dirty="0">
              <a:latin typeface="Arial Rounded MT Bold" panose="020F0704030504030204" pitchFamily="34" charset="0"/>
            </a:endParaRPr>
          </a:p>
          <a:p>
            <a:pPr marL="0" indent="0">
              <a:buNone/>
            </a:pPr>
            <a:r>
              <a:rPr lang="cs-CZ" sz="2300" u="sng" dirty="0">
                <a:solidFill>
                  <a:schemeClr val="accent3">
                    <a:lumMod val="60000"/>
                    <a:lumOff val="40000"/>
                  </a:schemeClr>
                </a:solidFill>
                <a:latin typeface="+mj-lt"/>
                <a:ea typeface="Calibri" panose="020F0502020204030204" pitchFamily="34" charset="0"/>
                <a:cs typeface="Arial" panose="020B0604020202020204" pitchFamily="34" charset="0"/>
              </a:rPr>
              <a:t>P</a:t>
            </a:r>
            <a:r>
              <a:rPr lang="cs-CZ" sz="2300" u="sng" dirty="0">
                <a:solidFill>
                  <a:schemeClr val="accent3">
                    <a:lumMod val="60000"/>
                    <a:lumOff val="40000"/>
                  </a:schemeClr>
                </a:solidFill>
                <a:effectLst/>
                <a:latin typeface="+mj-lt"/>
                <a:ea typeface="Calibri" panose="020F0502020204030204" pitchFamily="34" charset="0"/>
                <a:cs typeface="Arial" panose="020B0604020202020204" pitchFamily="34" charset="0"/>
              </a:rPr>
              <a:t>leasant emotion</a:t>
            </a:r>
            <a:r>
              <a:rPr lang="cs-CZ" sz="2300" dirty="0">
                <a:effectLst/>
                <a:latin typeface="+mj-lt"/>
                <a:ea typeface="Calibri" panose="020F0502020204030204" pitchFamily="34" charset="0"/>
                <a:cs typeface="Arial" panose="020B0604020202020204" pitchFamily="34" charset="0"/>
              </a:rPr>
              <a:t>, a sign of happines is a smile or laugh, it is a reaction to some accomplishment or it is a reaction to true love, some symptoms are increased heart rate, higher blood preassure</a:t>
            </a:r>
            <a:endParaRPr lang="pl-PL" sz="2300" dirty="0">
              <a:latin typeface="+mj-lt"/>
            </a:endParaRPr>
          </a:p>
        </p:txBody>
      </p:sp>
      <p:pic>
        <p:nvPicPr>
          <p:cNvPr id="9" name="Obraz 8">
            <a:extLst>
              <a:ext uri="{FF2B5EF4-FFF2-40B4-BE49-F238E27FC236}">
                <a16:creationId xmlns:a16="http://schemas.microsoft.com/office/drawing/2014/main" id="{B930D901-0D8C-A58A-B5A8-CAA559CDE2D6}"/>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
        <p:nvSpPr>
          <p:cNvPr id="6" name="Symbol zastępczy zawartości 2">
            <a:extLst>
              <a:ext uri="{FF2B5EF4-FFF2-40B4-BE49-F238E27FC236}">
                <a16:creationId xmlns:a16="http://schemas.microsoft.com/office/drawing/2014/main" id="{50E1FF6B-6E23-23F8-1B28-873A99CE65A1}"/>
              </a:ext>
            </a:extLst>
          </p:cNvPr>
          <p:cNvSpPr txBox="1">
            <a:spLocks/>
          </p:cNvSpPr>
          <p:nvPr/>
        </p:nvSpPr>
        <p:spPr>
          <a:xfrm>
            <a:off x="2310581" y="4409050"/>
            <a:ext cx="7686010" cy="201141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pl-PL" dirty="0" err="1">
                <a:latin typeface="Arial Rounded MT Bold" panose="020F0704030504030204" pitchFamily="34" charset="0"/>
              </a:rPr>
              <a:t>Sadness</a:t>
            </a:r>
            <a:endParaRPr lang="pl-PL" dirty="0">
              <a:latin typeface="Arial Rounded MT Bold" panose="020F0704030504030204" pitchFamily="34" charset="0"/>
            </a:endParaRPr>
          </a:p>
          <a:p>
            <a:pPr marL="0" indent="0" algn="r">
              <a:buNone/>
            </a:pPr>
            <a:r>
              <a:rPr lang="cs-CZ" sz="2300" dirty="0">
                <a:latin typeface="+mj-lt"/>
                <a:ea typeface="Calibri" panose="020F0502020204030204" pitchFamily="34" charset="0"/>
                <a:cs typeface="Arial" panose="020B0604020202020204" pitchFamily="34" charset="0"/>
              </a:rPr>
              <a:t>O</a:t>
            </a:r>
            <a:r>
              <a:rPr lang="cs-CZ" sz="2300" dirty="0">
                <a:effectLst/>
                <a:latin typeface="+mj-lt"/>
                <a:ea typeface="Calibri" panose="020F0502020204030204" pitchFamily="34" charset="0"/>
                <a:cs typeface="Arial" panose="020B0604020202020204" pitchFamily="34" charset="0"/>
              </a:rPr>
              <a:t>pposite of happines, strong emotion, if you cannot cope with sadness </a:t>
            </a:r>
            <a:r>
              <a:rPr lang="cs-CZ" sz="2300" u="sng" dirty="0">
                <a:solidFill>
                  <a:schemeClr val="accent3">
                    <a:lumMod val="60000"/>
                    <a:lumOff val="40000"/>
                  </a:schemeClr>
                </a:solidFill>
                <a:effectLst/>
                <a:latin typeface="+mj-lt"/>
                <a:ea typeface="Calibri" panose="020F0502020204030204" pitchFamily="34" charset="0"/>
                <a:cs typeface="Arial" panose="020B0604020202020204" pitchFamily="34" charset="0"/>
              </a:rPr>
              <a:t>it can lead to depression</a:t>
            </a:r>
            <a:r>
              <a:rPr lang="cs-CZ" sz="2300" dirty="0">
                <a:effectLst/>
                <a:latin typeface="+mj-lt"/>
                <a:ea typeface="Calibri" panose="020F0502020204030204" pitchFamily="34" charset="0"/>
                <a:cs typeface="Arial" panose="020B0604020202020204" pitchFamily="34" charset="0"/>
              </a:rPr>
              <a:t>, some symptoms are insomnia, eating disorder, from biological point of view sadness is a form of calling for help</a:t>
            </a:r>
            <a:endParaRPr lang="pl-PL" sz="2300" dirty="0">
              <a:latin typeface="+mj-lt"/>
            </a:endParaRPr>
          </a:p>
          <a:p>
            <a:pPr algn="r"/>
            <a:endParaRPr lang="pl-PL" dirty="0"/>
          </a:p>
        </p:txBody>
      </p:sp>
      <p:pic>
        <p:nvPicPr>
          <p:cNvPr id="11" name="Obraz 10">
            <a:extLst>
              <a:ext uri="{FF2B5EF4-FFF2-40B4-BE49-F238E27FC236}">
                <a16:creationId xmlns:a16="http://schemas.microsoft.com/office/drawing/2014/main" id="{EB80CF47-92DC-824B-18FB-4D2F0F34E87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9526447" y="1884497"/>
            <a:ext cx="1902105" cy="2156680"/>
          </a:xfrm>
          <a:prstGeom prst="rect">
            <a:avLst/>
          </a:prstGeom>
        </p:spPr>
      </p:pic>
      <p:pic>
        <p:nvPicPr>
          <p:cNvPr id="13" name="Obraz 12">
            <a:extLst>
              <a:ext uri="{FF2B5EF4-FFF2-40B4-BE49-F238E27FC236}">
                <a16:creationId xmlns:a16="http://schemas.microsoft.com/office/drawing/2014/main" id="{0270AB72-C6E9-D259-15D4-E1CFFC26A607}"/>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464053" y="3953259"/>
            <a:ext cx="2656678" cy="2416086"/>
          </a:xfrm>
          <a:prstGeom prst="rect">
            <a:avLst/>
          </a:prstGeom>
        </p:spPr>
      </p:pic>
    </p:spTree>
    <p:extLst>
      <p:ext uri="{BB962C8B-B14F-4D97-AF65-F5344CB8AC3E}">
        <p14:creationId xmlns:p14="http://schemas.microsoft.com/office/powerpoint/2010/main" val="3463002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A198C8B5-A018-53E2-F383-8DABFCD2ABC4}"/>
              </a:ext>
            </a:extLst>
          </p:cNvPr>
          <p:cNvSpPr>
            <a:spLocks noGrp="1"/>
          </p:cNvSpPr>
          <p:nvPr>
            <p:ph idx="1"/>
          </p:nvPr>
        </p:nvSpPr>
        <p:spPr>
          <a:xfrm>
            <a:off x="2939845" y="4117976"/>
            <a:ext cx="6892413" cy="2074606"/>
          </a:xfrm>
        </p:spPr>
        <p:txBody>
          <a:bodyPr>
            <a:noAutofit/>
          </a:bodyPr>
          <a:lstStyle/>
          <a:p>
            <a:pPr algn="r"/>
            <a:r>
              <a:rPr lang="pl-PL" sz="2800" dirty="0" err="1">
                <a:latin typeface="Arial Rounded MT Bold" panose="020F0704030504030204" pitchFamily="34" charset="0"/>
              </a:rPr>
              <a:t>Fear</a:t>
            </a:r>
            <a:endParaRPr lang="pl-PL" sz="2800" dirty="0">
              <a:latin typeface="Arial Rounded MT Bold" panose="020F0704030504030204" pitchFamily="34" charset="0"/>
            </a:endParaRPr>
          </a:p>
          <a:p>
            <a:pPr marL="0" indent="0" algn="r">
              <a:buNone/>
            </a:pPr>
            <a:r>
              <a:rPr lang="cs-CZ" sz="2300" u="sng" dirty="0">
                <a:solidFill>
                  <a:schemeClr val="accent3">
                    <a:lumMod val="60000"/>
                    <a:lumOff val="40000"/>
                  </a:schemeClr>
                </a:solidFill>
                <a:latin typeface="+mj-lt"/>
                <a:ea typeface="Calibri" panose="020F0502020204030204" pitchFamily="34" charset="0"/>
                <a:cs typeface="Arial" panose="020B0604020202020204" pitchFamily="34" charset="0"/>
              </a:rPr>
              <a:t>R</a:t>
            </a:r>
            <a:r>
              <a:rPr lang="cs-CZ" sz="2300" u="sng" dirty="0">
                <a:solidFill>
                  <a:schemeClr val="accent3">
                    <a:lumMod val="60000"/>
                    <a:lumOff val="40000"/>
                  </a:schemeClr>
                </a:solidFill>
                <a:effectLst/>
                <a:latin typeface="+mj-lt"/>
                <a:ea typeface="Calibri" panose="020F0502020204030204" pitchFamily="34" charset="0"/>
                <a:cs typeface="Arial" panose="020B0604020202020204" pitchFamily="34" charset="0"/>
              </a:rPr>
              <a:t>eaction to some dange</a:t>
            </a:r>
            <a:r>
              <a:rPr lang="cs-CZ" sz="2300" dirty="0">
                <a:effectLst/>
                <a:latin typeface="+mj-lt"/>
                <a:ea typeface="Calibri" panose="020F0502020204030204" pitchFamily="34" charset="0"/>
                <a:cs typeface="Arial" panose="020B0604020202020204" pitchFamily="34" charset="0"/>
              </a:rPr>
              <a:t>r, symptoms are fast breathing, goosebumps, high heart rate, paleness, shivering, the purpose is to prepare you to escape, if there is no room for escape, fear can become agression, fear can be used to control masses.</a:t>
            </a:r>
            <a:endParaRPr lang="pl-PL" sz="2300" dirty="0">
              <a:effectLst/>
              <a:latin typeface="+mj-lt"/>
              <a:ea typeface="Calibri" panose="020F0502020204030204" pitchFamily="34" charset="0"/>
              <a:cs typeface="Arial" panose="020B0604020202020204" pitchFamily="34" charset="0"/>
            </a:endParaRPr>
          </a:p>
          <a:p>
            <a:pPr marL="0" indent="0" algn="r">
              <a:buNone/>
            </a:pPr>
            <a:endParaRPr lang="pl-PL" sz="2300" dirty="0"/>
          </a:p>
        </p:txBody>
      </p:sp>
      <p:pic>
        <p:nvPicPr>
          <p:cNvPr id="8" name="Obraz 7">
            <a:extLst>
              <a:ext uri="{FF2B5EF4-FFF2-40B4-BE49-F238E27FC236}">
                <a16:creationId xmlns:a16="http://schemas.microsoft.com/office/drawing/2014/main" id="{6C8BA64B-3918-9FDB-842A-6B6027612CCC}"/>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
        <p:nvSpPr>
          <p:cNvPr id="5" name="Symbol zastępczy zawartości 2">
            <a:extLst>
              <a:ext uri="{FF2B5EF4-FFF2-40B4-BE49-F238E27FC236}">
                <a16:creationId xmlns:a16="http://schemas.microsoft.com/office/drawing/2014/main" id="{B430742A-ADA9-4753-FFE0-ADF017E6645E}"/>
              </a:ext>
            </a:extLst>
          </p:cNvPr>
          <p:cNvSpPr txBox="1">
            <a:spLocks/>
          </p:cNvSpPr>
          <p:nvPr/>
        </p:nvSpPr>
        <p:spPr>
          <a:xfrm>
            <a:off x="755496" y="1702721"/>
            <a:ext cx="8152530" cy="199420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sz="3300" dirty="0" err="1">
                <a:latin typeface="Arial Rounded MT Bold" panose="020F0704030504030204" pitchFamily="34" charset="0"/>
              </a:rPr>
              <a:t>Anger</a:t>
            </a:r>
            <a:endParaRPr lang="pl-PL" sz="3300" dirty="0">
              <a:latin typeface="Arial Rounded MT Bold" panose="020F0704030504030204" pitchFamily="34" charset="0"/>
            </a:endParaRPr>
          </a:p>
          <a:p>
            <a:pPr marL="0" indent="0">
              <a:buNone/>
            </a:pPr>
            <a:r>
              <a:rPr lang="cs-CZ" sz="2700" u="sng" dirty="0">
                <a:solidFill>
                  <a:schemeClr val="accent3">
                    <a:lumMod val="60000"/>
                    <a:lumOff val="40000"/>
                  </a:schemeClr>
                </a:solidFill>
                <a:latin typeface="+mj-lt"/>
                <a:ea typeface="Calibri" panose="020F0502020204030204" pitchFamily="34" charset="0"/>
                <a:cs typeface="Arial" panose="020B0604020202020204" pitchFamily="34" charset="0"/>
              </a:rPr>
              <a:t>R</a:t>
            </a:r>
            <a:r>
              <a:rPr lang="cs-CZ" sz="2700" u="sng" dirty="0">
                <a:solidFill>
                  <a:schemeClr val="accent3">
                    <a:lumMod val="60000"/>
                    <a:lumOff val="40000"/>
                  </a:schemeClr>
                </a:solidFill>
                <a:effectLst/>
                <a:latin typeface="+mj-lt"/>
                <a:ea typeface="Calibri" panose="020F0502020204030204" pitchFamily="34" charset="0"/>
                <a:cs typeface="Arial" panose="020B0604020202020204" pitchFamily="34" charset="0"/>
              </a:rPr>
              <a:t>eally strong emotion</a:t>
            </a:r>
            <a:r>
              <a:rPr lang="cs-CZ" sz="2700" dirty="0">
                <a:effectLst/>
                <a:latin typeface="+mj-lt"/>
                <a:ea typeface="Calibri" panose="020F0502020204030204" pitchFamily="34" charset="0"/>
                <a:cs typeface="Arial" panose="020B0604020202020204" pitchFamily="34" charset="0"/>
              </a:rPr>
              <a:t>, it prepares you to fight, some physiologic symptoms are redness in face, sweating, higher blood preassure, increased heart rate, </a:t>
            </a:r>
            <a:r>
              <a:rPr lang="cs-CZ" sz="2700" u="sng" dirty="0">
                <a:solidFill>
                  <a:schemeClr val="accent3">
                    <a:lumMod val="60000"/>
                    <a:lumOff val="40000"/>
                  </a:schemeClr>
                </a:solidFill>
                <a:effectLst/>
                <a:latin typeface="+mj-lt"/>
                <a:ea typeface="Calibri" panose="020F0502020204030204" pitchFamily="34" charset="0"/>
                <a:cs typeface="Arial" panose="020B0604020202020204" pitchFamily="34" charset="0"/>
              </a:rPr>
              <a:t>it can destroy your relationships</a:t>
            </a:r>
            <a:r>
              <a:rPr lang="cs-CZ" sz="2700" dirty="0">
                <a:effectLst/>
                <a:latin typeface="+mj-lt"/>
                <a:ea typeface="Calibri" panose="020F0502020204030204" pitchFamily="34" charset="0"/>
                <a:cs typeface="Arial" panose="020B0604020202020204" pitchFamily="34" charset="0"/>
              </a:rPr>
              <a:t>, is tough to master the breathing techniques used to Relax your body.</a:t>
            </a:r>
            <a:endParaRPr lang="pl-PL" sz="2700" dirty="0">
              <a:effectLst/>
              <a:latin typeface="+mj-lt"/>
              <a:ea typeface="Calibri" panose="020F0502020204030204" pitchFamily="34" charset="0"/>
              <a:cs typeface="Arial" panose="020B0604020202020204" pitchFamily="34" charset="0"/>
            </a:endParaRPr>
          </a:p>
          <a:p>
            <a:endParaRPr lang="pl-PL" dirty="0"/>
          </a:p>
        </p:txBody>
      </p:sp>
      <p:pic>
        <p:nvPicPr>
          <p:cNvPr id="10" name="Obraz 9">
            <a:extLst>
              <a:ext uri="{FF2B5EF4-FFF2-40B4-BE49-F238E27FC236}">
                <a16:creationId xmlns:a16="http://schemas.microsoft.com/office/drawing/2014/main" id="{AB427049-B6F2-C5BF-A474-6F24C5F6890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5496" y="4031226"/>
            <a:ext cx="2423293" cy="2423293"/>
          </a:xfrm>
          <a:prstGeom prst="rect">
            <a:avLst/>
          </a:prstGeom>
        </p:spPr>
      </p:pic>
      <p:pic>
        <p:nvPicPr>
          <p:cNvPr id="12" name="Obraz 11">
            <a:extLst>
              <a:ext uri="{FF2B5EF4-FFF2-40B4-BE49-F238E27FC236}">
                <a16:creationId xmlns:a16="http://schemas.microsoft.com/office/drawing/2014/main" id="{4F7A3C98-D9D0-35E8-0221-85B0580AF258}"/>
              </a:ext>
            </a:extLst>
          </p:cNvPr>
          <p:cNvPicPr>
            <a:picLocks noChangeAspect="1"/>
          </p:cNvPicPr>
          <p:nvPr/>
        </p:nvPicPr>
        <p:blipFill>
          <a:blip r:embed="rId4">
            <a:clrChange>
              <a:clrFrom>
                <a:srgbClr val="73CDE5"/>
              </a:clrFrom>
              <a:clrTo>
                <a:srgbClr val="73CDE5">
                  <a:alpha val="0"/>
                </a:srgbClr>
              </a:clrTo>
            </a:clrChange>
            <a:extLst>
              <a:ext uri="{28A0092B-C50C-407E-A947-70E740481C1C}">
                <a14:useLocalDpi xmlns:a14="http://schemas.microsoft.com/office/drawing/2010/main" val="0"/>
              </a:ext>
            </a:extLst>
          </a:blip>
          <a:stretch>
            <a:fillRect/>
          </a:stretch>
        </p:blipFill>
        <p:spPr>
          <a:xfrm>
            <a:off x="8184365" y="1438259"/>
            <a:ext cx="3156220" cy="2258670"/>
          </a:xfrm>
          <a:prstGeom prst="rect">
            <a:avLst/>
          </a:prstGeom>
        </p:spPr>
      </p:pic>
    </p:spTree>
    <p:extLst>
      <p:ext uri="{BB962C8B-B14F-4D97-AF65-F5344CB8AC3E}">
        <p14:creationId xmlns:p14="http://schemas.microsoft.com/office/powerpoint/2010/main" val="1840595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C95B1663-FFE9-D249-D5A0-BB82E9ABA657}"/>
              </a:ext>
            </a:extLst>
          </p:cNvPr>
          <p:cNvSpPr>
            <a:spLocks noGrp="1"/>
          </p:cNvSpPr>
          <p:nvPr>
            <p:ph idx="1"/>
          </p:nvPr>
        </p:nvSpPr>
        <p:spPr>
          <a:xfrm>
            <a:off x="646471" y="1558566"/>
            <a:ext cx="7484805" cy="2699047"/>
          </a:xfrm>
        </p:spPr>
        <p:txBody>
          <a:bodyPr>
            <a:normAutofit lnSpcReduction="10000"/>
          </a:bodyPr>
          <a:lstStyle/>
          <a:p>
            <a:r>
              <a:rPr lang="pl-PL" sz="2800" dirty="0" err="1">
                <a:latin typeface="Arial Rounded MT Bold" panose="020F0704030504030204" pitchFamily="34" charset="0"/>
              </a:rPr>
              <a:t>Surprise</a:t>
            </a:r>
            <a:endParaRPr lang="pl-PL" sz="2800" dirty="0">
              <a:latin typeface="Arial Rounded MT Bold" panose="020F0704030504030204" pitchFamily="34" charset="0"/>
            </a:endParaRPr>
          </a:p>
          <a:p>
            <a:pPr marL="0" indent="0" algn="l" fontAlgn="base">
              <a:buNone/>
            </a:pPr>
            <a:r>
              <a:rPr lang="en-US" b="0" i="0" dirty="0">
                <a:solidFill>
                  <a:srgbClr val="212121"/>
                </a:solidFill>
                <a:effectLst/>
                <a:latin typeface="+mj-lt"/>
              </a:rPr>
              <a:t>Surprise is usually quite brief and is characterized by a physiological startle response following something </a:t>
            </a:r>
            <a:r>
              <a:rPr lang="en-US" b="0" i="0" u="sng" dirty="0">
                <a:solidFill>
                  <a:schemeClr val="accent3">
                    <a:lumMod val="60000"/>
                    <a:lumOff val="40000"/>
                  </a:schemeClr>
                </a:solidFill>
                <a:effectLst/>
                <a:latin typeface="+mj-lt"/>
              </a:rPr>
              <a:t>unexpected</a:t>
            </a:r>
            <a:r>
              <a:rPr lang="en-US" b="0" i="0" dirty="0">
                <a:solidFill>
                  <a:srgbClr val="212121"/>
                </a:solidFill>
                <a:effectLst/>
                <a:latin typeface="+mj-lt"/>
              </a:rPr>
              <a:t>.</a:t>
            </a:r>
            <a:r>
              <a:rPr lang="pl-PL" b="0" i="0" dirty="0">
                <a:solidFill>
                  <a:srgbClr val="212121"/>
                </a:solidFill>
                <a:effectLst/>
                <a:latin typeface="+mj-lt"/>
              </a:rPr>
              <a:t> </a:t>
            </a:r>
            <a:r>
              <a:rPr lang="en-US" b="0" i="0" dirty="0">
                <a:solidFill>
                  <a:srgbClr val="212121"/>
                </a:solidFill>
                <a:effectLst/>
                <a:latin typeface="+mj-lt"/>
              </a:rPr>
              <a:t>This type of emotion can be positive, negative, or neutral. An unpleasant surprise, for example, might involve someone jumping out from behind a tree and scaring you as you walk to your car at night.</a:t>
            </a:r>
          </a:p>
          <a:p>
            <a:endParaRPr lang="pl-PL" dirty="0"/>
          </a:p>
        </p:txBody>
      </p:sp>
      <p:pic>
        <p:nvPicPr>
          <p:cNvPr id="8" name="Obraz 7">
            <a:extLst>
              <a:ext uri="{FF2B5EF4-FFF2-40B4-BE49-F238E27FC236}">
                <a16:creationId xmlns:a16="http://schemas.microsoft.com/office/drawing/2014/main" id="{89E1A4AB-2275-0C4F-65C3-191BED0A195F}"/>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
        <p:nvSpPr>
          <p:cNvPr id="5" name="Symbol zastępczy zawartości 2">
            <a:extLst>
              <a:ext uri="{FF2B5EF4-FFF2-40B4-BE49-F238E27FC236}">
                <a16:creationId xmlns:a16="http://schemas.microsoft.com/office/drawing/2014/main" id="{4731A884-4AD5-AA13-4035-480A008C62D9}"/>
              </a:ext>
            </a:extLst>
          </p:cNvPr>
          <p:cNvSpPr txBox="1">
            <a:spLocks/>
          </p:cNvSpPr>
          <p:nvPr/>
        </p:nvSpPr>
        <p:spPr>
          <a:xfrm>
            <a:off x="3077497" y="4002971"/>
            <a:ext cx="6876255" cy="259292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pl-PL" sz="3000" dirty="0" err="1">
                <a:latin typeface="Arial Rounded MT Bold" panose="020F0704030504030204" pitchFamily="34" charset="0"/>
              </a:rPr>
              <a:t>Disgust</a:t>
            </a:r>
            <a:endParaRPr lang="pl-PL" sz="3000" dirty="0">
              <a:latin typeface="Arial Rounded MT Bold" panose="020F0704030504030204" pitchFamily="34" charset="0"/>
            </a:endParaRPr>
          </a:p>
          <a:p>
            <a:pPr marL="0" indent="0" algn="l">
              <a:buNone/>
            </a:pPr>
            <a:r>
              <a:rPr lang="en-US" sz="2200" b="0" i="0" dirty="0">
                <a:solidFill>
                  <a:srgbClr val="231F20"/>
                </a:solidFill>
                <a:effectLst/>
              </a:rPr>
              <a:t>You typically experience disgust as a reaction to </a:t>
            </a:r>
            <a:r>
              <a:rPr lang="en-US" sz="2200" b="0" i="0" u="sng" dirty="0">
                <a:solidFill>
                  <a:schemeClr val="accent3">
                    <a:lumMod val="60000"/>
                    <a:lumOff val="40000"/>
                  </a:schemeClr>
                </a:solidFill>
                <a:effectLst/>
              </a:rPr>
              <a:t>unpleasant or unwanted situations</a:t>
            </a:r>
            <a:r>
              <a:rPr lang="en-US" sz="2200" b="0" i="0" dirty="0">
                <a:solidFill>
                  <a:srgbClr val="231F20"/>
                </a:solidFill>
                <a:effectLst/>
              </a:rPr>
              <a:t>. Like anger, feelings of disgust can help protect you from things you want to </a:t>
            </a:r>
            <a:r>
              <a:rPr lang="en-US" sz="2200" b="0" i="0" u="sng" dirty="0">
                <a:solidFill>
                  <a:schemeClr val="accent3">
                    <a:lumMod val="60000"/>
                    <a:lumOff val="40000"/>
                  </a:schemeClr>
                </a:solidFill>
                <a:effectLst/>
              </a:rPr>
              <a:t>avoid</a:t>
            </a:r>
            <a:r>
              <a:rPr lang="en-US" sz="2200" b="0" i="0" dirty="0">
                <a:solidFill>
                  <a:srgbClr val="231F20"/>
                </a:solidFill>
                <a:effectLst/>
              </a:rPr>
              <a:t>.</a:t>
            </a:r>
            <a:r>
              <a:rPr lang="pl-PL" sz="2200" b="0" i="0" dirty="0">
                <a:solidFill>
                  <a:srgbClr val="231F20"/>
                </a:solidFill>
                <a:effectLst/>
              </a:rPr>
              <a:t> </a:t>
            </a:r>
            <a:r>
              <a:rPr lang="en-US" sz="2200" b="0" i="0" dirty="0">
                <a:solidFill>
                  <a:srgbClr val="231F20"/>
                </a:solidFill>
                <a:effectLst/>
              </a:rPr>
              <a:t>It can also pose problems if it leads you to dislike certain people, including </a:t>
            </a:r>
            <a:r>
              <a:rPr lang="pl-PL" sz="2200" b="0" i="0" dirty="0" err="1">
                <a:solidFill>
                  <a:srgbClr val="231F20"/>
                </a:solidFill>
                <a:effectLst/>
              </a:rPr>
              <a:t>yourself</a:t>
            </a:r>
            <a:r>
              <a:rPr lang="en-US" sz="2200" b="0" i="0" dirty="0">
                <a:solidFill>
                  <a:srgbClr val="231F20"/>
                </a:solidFill>
                <a:effectLst/>
              </a:rPr>
              <a:t>, or situations that aren’t necessarily bad for you.</a:t>
            </a:r>
          </a:p>
          <a:p>
            <a:pPr marL="0" indent="0" algn="r">
              <a:buNone/>
            </a:pPr>
            <a:endParaRPr lang="pl-PL" dirty="0">
              <a:latin typeface="Arial Rounded MT Bold" panose="020F0704030504030204" pitchFamily="34" charset="0"/>
            </a:endParaRPr>
          </a:p>
        </p:txBody>
      </p:sp>
      <p:pic>
        <p:nvPicPr>
          <p:cNvPr id="10" name="Obraz 9">
            <a:extLst>
              <a:ext uri="{FF2B5EF4-FFF2-40B4-BE49-F238E27FC236}">
                <a16:creationId xmlns:a16="http://schemas.microsoft.com/office/drawing/2014/main" id="{AEB38E77-AC63-5D05-3BCA-469C0761C1C1}"/>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276780" y="1759974"/>
            <a:ext cx="3110956" cy="2018343"/>
          </a:xfrm>
          <a:prstGeom prst="rect">
            <a:avLst/>
          </a:prstGeom>
        </p:spPr>
      </p:pic>
      <p:pic>
        <p:nvPicPr>
          <p:cNvPr id="12" name="Obraz 11">
            <a:extLst>
              <a:ext uri="{FF2B5EF4-FFF2-40B4-BE49-F238E27FC236}">
                <a16:creationId xmlns:a16="http://schemas.microsoft.com/office/drawing/2014/main" id="{4A03FF95-0F23-3C40-4E3E-816564742B5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04496" y="4185133"/>
            <a:ext cx="2672715" cy="2699047"/>
          </a:xfrm>
          <a:prstGeom prst="rect">
            <a:avLst/>
          </a:prstGeom>
        </p:spPr>
      </p:pic>
    </p:spTree>
    <p:extLst>
      <p:ext uri="{BB962C8B-B14F-4D97-AF65-F5344CB8AC3E}">
        <p14:creationId xmlns:p14="http://schemas.microsoft.com/office/powerpoint/2010/main" val="1825658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32D025-C882-5369-51BC-75CC71EE3B83}"/>
              </a:ext>
            </a:extLst>
          </p:cNvPr>
          <p:cNvSpPr>
            <a:spLocks noGrp="1"/>
          </p:cNvSpPr>
          <p:nvPr>
            <p:ph type="title"/>
          </p:nvPr>
        </p:nvSpPr>
        <p:spPr/>
        <p:txBody>
          <a:bodyPr/>
          <a:lstStyle/>
          <a:p>
            <a:r>
              <a:rPr lang="pl-PL" dirty="0">
                <a:solidFill>
                  <a:schemeClr val="accent3">
                    <a:lumMod val="75000"/>
                  </a:schemeClr>
                </a:solidFill>
                <a:latin typeface="Arial Rounded MT Bold" panose="020F0704030504030204" pitchFamily="34" charset="0"/>
              </a:rPr>
              <a:t>W</a:t>
            </a:r>
            <a:r>
              <a:rPr lang="en-US" dirty="0">
                <a:solidFill>
                  <a:schemeClr val="accent3">
                    <a:lumMod val="75000"/>
                  </a:schemeClr>
                </a:solidFill>
                <a:latin typeface="Arial Rounded MT Bold" panose="020F0704030504030204" pitchFamily="34" charset="0"/>
              </a:rPr>
              <a:t>hat if we are lack of emotions</a:t>
            </a:r>
            <a:r>
              <a:rPr lang="pl-PL" dirty="0">
                <a:solidFill>
                  <a:schemeClr val="accent3">
                    <a:lumMod val="75000"/>
                  </a:schemeClr>
                </a:solidFill>
                <a:latin typeface="Arial Rounded MT Bold" panose="020F0704030504030204" pitchFamily="34" charset="0"/>
              </a:rPr>
              <a:t>?</a:t>
            </a:r>
          </a:p>
        </p:txBody>
      </p:sp>
      <p:sp>
        <p:nvSpPr>
          <p:cNvPr id="3" name="Symbol zastępczy zawartości 2">
            <a:extLst>
              <a:ext uri="{FF2B5EF4-FFF2-40B4-BE49-F238E27FC236}">
                <a16:creationId xmlns:a16="http://schemas.microsoft.com/office/drawing/2014/main" id="{56AFF4DC-3F47-04E0-942C-4BE7661E1235}"/>
              </a:ext>
            </a:extLst>
          </p:cNvPr>
          <p:cNvSpPr>
            <a:spLocks noGrp="1"/>
          </p:cNvSpPr>
          <p:nvPr>
            <p:ph idx="1"/>
          </p:nvPr>
        </p:nvSpPr>
        <p:spPr>
          <a:xfrm>
            <a:off x="685799" y="2194560"/>
            <a:ext cx="10306665" cy="4024125"/>
          </a:xfrm>
        </p:spPr>
        <p:txBody>
          <a:bodyPr/>
          <a:lstStyle/>
          <a:p>
            <a:pPr marL="252000">
              <a:lnSpc>
                <a:spcPct val="100000"/>
              </a:lnSpc>
              <a:spcBef>
                <a:spcPts val="1200"/>
              </a:spcBef>
            </a:pPr>
            <a:r>
              <a:rPr lang="en-US" b="0" i="0" dirty="0">
                <a:effectLst/>
                <a:latin typeface="+mj-lt"/>
              </a:rPr>
              <a:t>Emotional numbness can leave you feeling detached from friends and family, you might </a:t>
            </a:r>
            <a:r>
              <a:rPr lang="en-US" b="0" i="0" u="sng" dirty="0">
                <a:solidFill>
                  <a:schemeClr val="accent3">
                    <a:lumMod val="60000"/>
                    <a:lumOff val="40000"/>
                  </a:schemeClr>
                </a:solidFill>
                <a:effectLst/>
                <a:latin typeface="+mj-lt"/>
              </a:rPr>
              <a:t>lose interest</a:t>
            </a:r>
            <a:r>
              <a:rPr lang="en-US" b="0" i="0" dirty="0">
                <a:solidFill>
                  <a:schemeClr val="accent3">
                    <a:lumMod val="60000"/>
                    <a:lumOff val="40000"/>
                  </a:schemeClr>
                </a:solidFill>
                <a:effectLst/>
                <a:latin typeface="+mj-lt"/>
              </a:rPr>
              <a:t> </a:t>
            </a:r>
            <a:r>
              <a:rPr lang="en-US" b="0" i="0" dirty="0">
                <a:effectLst/>
                <a:latin typeface="+mj-lt"/>
              </a:rPr>
              <a:t>in the activities that once brought you joy and, because you feel flat, you might find it difficult to fully participate in life. Simply put, it's when you shut out or struggle to feel your feelings.</a:t>
            </a:r>
            <a:endParaRPr lang="pl-PL" dirty="0">
              <a:latin typeface="+mj-lt"/>
            </a:endParaRPr>
          </a:p>
        </p:txBody>
      </p:sp>
      <p:pic>
        <p:nvPicPr>
          <p:cNvPr id="7" name="Obraz 6">
            <a:extLst>
              <a:ext uri="{FF2B5EF4-FFF2-40B4-BE49-F238E27FC236}">
                <a16:creationId xmlns:a16="http://schemas.microsoft.com/office/drawing/2014/main" id="{33299B87-58B2-6041-9809-157C3893B7B7}"/>
              </a:ext>
            </a:extLst>
          </p:cNvPr>
          <p:cNvPicPr>
            <a:picLocks noChangeAspect="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1448926" y="3850689"/>
            <a:ext cx="1703581" cy="2687654"/>
          </a:xfrm>
          <a:prstGeom prst="rect">
            <a:avLst/>
          </a:prstGeom>
        </p:spPr>
      </p:pic>
      <p:pic>
        <p:nvPicPr>
          <p:cNvPr id="9" name="Obraz 8">
            <a:extLst>
              <a:ext uri="{FF2B5EF4-FFF2-40B4-BE49-F238E27FC236}">
                <a16:creationId xmlns:a16="http://schemas.microsoft.com/office/drawing/2014/main" id="{529928FB-CFED-FB8D-C4D1-A240E9EF1C87}"/>
              </a:ext>
            </a:extLst>
          </p:cNvPr>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flipH="1">
            <a:off x="5493714" y="3429000"/>
            <a:ext cx="2817061" cy="3240718"/>
          </a:xfrm>
          <a:prstGeom prst="rect">
            <a:avLst/>
          </a:prstGeom>
        </p:spPr>
      </p:pic>
      <p:pic>
        <p:nvPicPr>
          <p:cNvPr id="10" name="Obraz 9">
            <a:extLst>
              <a:ext uri="{FF2B5EF4-FFF2-40B4-BE49-F238E27FC236}">
                <a16:creationId xmlns:a16="http://schemas.microsoft.com/office/drawing/2014/main" id="{384748F4-908B-8AF7-2641-C2AD8FB55B4F}"/>
              </a:ext>
            </a:extLst>
          </p:cNvPr>
          <p:cNvPicPr>
            <a:picLocks noChangeAspect="1"/>
          </p:cNvPicPr>
          <p:nvPr/>
        </p:nvPicPr>
        <p:blipFill rotWithShape="1">
          <a:blip r:embed="rId4">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Tree>
    <p:extLst>
      <p:ext uri="{BB962C8B-B14F-4D97-AF65-F5344CB8AC3E}">
        <p14:creationId xmlns:p14="http://schemas.microsoft.com/office/powerpoint/2010/main" val="1710549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D8C00AA-7C05-E441-B159-F0873D4711FD}"/>
              </a:ext>
            </a:extLst>
          </p:cNvPr>
          <p:cNvSpPr>
            <a:spLocks noGrp="1"/>
          </p:cNvSpPr>
          <p:nvPr>
            <p:ph type="title"/>
          </p:nvPr>
        </p:nvSpPr>
        <p:spPr/>
        <p:txBody>
          <a:bodyPr/>
          <a:lstStyle/>
          <a:p>
            <a:r>
              <a:rPr lang="pl-PL" dirty="0">
                <a:solidFill>
                  <a:schemeClr val="accent3">
                    <a:lumMod val="75000"/>
                  </a:schemeClr>
                </a:solidFill>
                <a:latin typeface="Arial Rounded MT Bold" panose="020F0704030504030204" pitchFamily="34" charset="0"/>
              </a:rPr>
              <a:t>How to </a:t>
            </a:r>
            <a:r>
              <a:rPr lang="pl-PL" dirty="0" err="1">
                <a:solidFill>
                  <a:schemeClr val="accent3">
                    <a:lumMod val="75000"/>
                  </a:schemeClr>
                </a:solidFill>
                <a:latin typeface="Arial Rounded MT Bold" panose="020F0704030504030204" pitchFamily="34" charset="0"/>
              </a:rPr>
              <a:t>control</a:t>
            </a:r>
            <a:r>
              <a:rPr lang="pl-PL" dirty="0">
                <a:solidFill>
                  <a:schemeClr val="accent3">
                    <a:lumMod val="75000"/>
                  </a:schemeClr>
                </a:solidFill>
                <a:latin typeface="Arial Rounded MT Bold" panose="020F0704030504030204" pitchFamily="34" charset="0"/>
              </a:rPr>
              <a:t> </a:t>
            </a:r>
            <a:r>
              <a:rPr lang="pl-PL" dirty="0" err="1">
                <a:solidFill>
                  <a:schemeClr val="accent3">
                    <a:lumMod val="75000"/>
                  </a:schemeClr>
                </a:solidFill>
                <a:latin typeface="Arial Rounded MT Bold" panose="020F0704030504030204" pitchFamily="34" charset="0"/>
              </a:rPr>
              <a:t>your</a:t>
            </a:r>
            <a:r>
              <a:rPr lang="pl-PL" dirty="0">
                <a:solidFill>
                  <a:schemeClr val="accent3">
                    <a:lumMod val="75000"/>
                  </a:schemeClr>
                </a:solidFill>
                <a:latin typeface="Arial Rounded MT Bold" panose="020F0704030504030204" pitchFamily="34" charset="0"/>
              </a:rPr>
              <a:t> </a:t>
            </a:r>
            <a:r>
              <a:rPr lang="pl-PL" dirty="0" err="1">
                <a:solidFill>
                  <a:schemeClr val="accent3">
                    <a:lumMod val="75000"/>
                  </a:schemeClr>
                </a:solidFill>
                <a:latin typeface="Arial Rounded MT Bold" panose="020F0704030504030204" pitchFamily="34" charset="0"/>
              </a:rPr>
              <a:t>emotions</a:t>
            </a:r>
            <a:r>
              <a:rPr lang="pl-PL" dirty="0">
                <a:solidFill>
                  <a:schemeClr val="accent3">
                    <a:lumMod val="75000"/>
                  </a:schemeClr>
                </a:solidFill>
                <a:latin typeface="Arial Rounded MT Bold" panose="020F0704030504030204" pitchFamily="34" charset="0"/>
              </a:rPr>
              <a:t>? </a:t>
            </a:r>
          </a:p>
        </p:txBody>
      </p:sp>
      <p:sp>
        <p:nvSpPr>
          <p:cNvPr id="3" name="Symbol zastępczy zawartości 2">
            <a:extLst>
              <a:ext uri="{FF2B5EF4-FFF2-40B4-BE49-F238E27FC236}">
                <a16:creationId xmlns:a16="http://schemas.microsoft.com/office/drawing/2014/main" id="{BE59080A-DEE4-7646-7D59-8EC9ACBC0B5B}"/>
              </a:ext>
            </a:extLst>
          </p:cNvPr>
          <p:cNvSpPr>
            <a:spLocks noGrp="1"/>
          </p:cNvSpPr>
          <p:nvPr>
            <p:ph idx="1"/>
          </p:nvPr>
        </p:nvSpPr>
        <p:spPr>
          <a:xfrm>
            <a:off x="838200" y="1825625"/>
            <a:ext cx="10515600" cy="4496517"/>
          </a:xfrm>
        </p:spPr>
        <p:txBody>
          <a:bodyPr>
            <a:normAutofit/>
          </a:bodyPr>
          <a:lstStyle/>
          <a:p>
            <a:pPr>
              <a:lnSpc>
                <a:spcPct val="150000"/>
              </a:lnSpc>
            </a:pPr>
            <a:r>
              <a:rPr lang="pl-PL" dirty="0">
                <a:latin typeface="+mj-lt"/>
              </a:rPr>
              <a:t>Take a </a:t>
            </a:r>
            <a:r>
              <a:rPr lang="pl-PL" dirty="0" err="1">
                <a:latin typeface="+mj-lt"/>
              </a:rPr>
              <a:t>look</a:t>
            </a:r>
            <a:r>
              <a:rPr lang="pl-PL" dirty="0">
                <a:latin typeface="+mj-lt"/>
              </a:rPr>
              <a:t> </a:t>
            </a:r>
            <a:r>
              <a:rPr lang="pl-PL" dirty="0" err="1">
                <a:latin typeface="+mj-lt"/>
              </a:rPr>
              <a:t>at</a:t>
            </a:r>
            <a:r>
              <a:rPr lang="pl-PL" dirty="0">
                <a:latin typeface="+mj-lt"/>
              </a:rPr>
              <a:t> the </a:t>
            </a:r>
            <a:r>
              <a:rPr lang="pl-PL" dirty="0" err="1">
                <a:latin typeface="+mj-lt"/>
              </a:rPr>
              <a:t>impact</a:t>
            </a:r>
            <a:r>
              <a:rPr lang="pl-PL" dirty="0">
                <a:latin typeface="+mj-lt"/>
              </a:rPr>
              <a:t> of </a:t>
            </a:r>
            <a:r>
              <a:rPr lang="pl-PL" dirty="0" err="1">
                <a:latin typeface="+mj-lt"/>
              </a:rPr>
              <a:t>your</a:t>
            </a:r>
            <a:r>
              <a:rPr lang="pl-PL" dirty="0">
                <a:latin typeface="+mj-lt"/>
              </a:rPr>
              <a:t> </a:t>
            </a:r>
            <a:r>
              <a:rPr lang="pl-PL" dirty="0" err="1">
                <a:latin typeface="+mj-lt"/>
              </a:rPr>
              <a:t>emotions</a:t>
            </a:r>
            <a:r>
              <a:rPr lang="pl-PL" dirty="0">
                <a:latin typeface="+mj-lt"/>
              </a:rPr>
              <a:t> </a:t>
            </a:r>
          </a:p>
          <a:p>
            <a:pPr>
              <a:lnSpc>
                <a:spcPct val="150000"/>
              </a:lnSpc>
            </a:pPr>
            <a:r>
              <a:rPr lang="pl-PL" dirty="0" err="1">
                <a:latin typeface="+mj-lt"/>
              </a:rPr>
              <a:t>Aim</a:t>
            </a:r>
            <a:r>
              <a:rPr lang="pl-PL" dirty="0">
                <a:latin typeface="+mj-lt"/>
              </a:rPr>
              <a:t> for the </a:t>
            </a:r>
            <a:r>
              <a:rPr lang="pl-PL" dirty="0" err="1">
                <a:latin typeface="+mj-lt"/>
              </a:rPr>
              <a:t>regulation</a:t>
            </a:r>
            <a:r>
              <a:rPr lang="pl-PL" dirty="0">
                <a:latin typeface="+mj-lt"/>
              </a:rPr>
              <a:t>, not </a:t>
            </a:r>
            <a:r>
              <a:rPr lang="pl-PL" dirty="0" err="1">
                <a:latin typeface="+mj-lt"/>
              </a:rPr>
              <a:t>repression</a:t>
            </a:r>
            <a:r>
              <a:rPr lang="pl-PL" dirty="0">
                <a:latin typeface="+mj-lt"/>
              </a:rPr>
              <a:t>	</a:t>
            </a:r>
          </a:p>
          <a:p>
            <a:pPr>
              <a:lnSpc>
                <a:spcPct val="150000"/>
              </a:lnSpc>
            </a:pPr>
            <a:r>
              <a:rPr lang="pl-PL" sz="2200" dirty="0" err="1">
                <a:latin typeface="+mj-lt"/>
              </a:rPr>
              <a:t>Identify</a:t>
            </a:r>
            <a:r>
              <a:rPr lang="pl-PL" sz="2200" dirty="0">
                <a:latin typeface="+mj-lt"/>
              </a:rPr>
              <a:t> </a:t>
            </a:r>
            <a:r>
              <a:rPr lang="pl-PL" sz="2200" dirty="0" err="1">
                <a:latin typeface="+mj-lt"/>
              </a:rPr>
              <a:t>what</a:t>
            </a:r>
            <a:r>
              <a:rPr lang="pl-PL" sz="2200" dirty="0">
                <a:latin typeface="+mj-lt"/>
              </a:rPr>
              <a:t> </a:t>
            </a:r>
            <a:r>
              <a:rPr lang="pl-PL" sz="2200" dirty="0" err="1">
                <a:latin typeface="+mj-lt"/>
              </a:rPr>
              <a:t>you’re</a:t>
            </a:r>
            <a:r>
              <a:rPr lang="pl-PL" sz="2200" dirty="0">
                <a:latin typeface="+mj-lt"/>
              </a:rPr>
              <a:t> </a:t>
            </a:r>
            <a:r>
              <a:rPr lang="pl-PL" sz="2200" dirty="0" err="1">
                <a:latin typeface="+mj-lt"/>
              </a:rPr>
              <a:t>feeling</a:t>
            </a:r>
            <a:endParaRPr lang="pl-PL" sz="2200" dirty="0">
              <a:latin typeface="+mj-lt"/>
            </a:endParaRPr>
          </a:p>
          <a:p>
            <a:pPr>
              <a:lnSpc>
                <a:spcPct val="150000"/>
              </a:lnSpc>
            </a:pPr>
            <a:r>
              <a:rPr lang="pl-PL" sz="2200" dirty="0" err="1">
                <a:latin typeface="+mj-lt"/>
              </a:rPr>
              <a:t>Accept</a:t>
            </a:r>
            <a:r>
              <a:rPr lang="pl-PL" sz="2200" dirty="0">
                <a:latin typeface="+mj-lt"/>
              </a:rPr>
              <a:t> </a:t>
            </a:r>
            <a:r>
              <a:rPr lang="pl-PL" sz="2200" dirty="0" err="1">
                <a:latin typeface="+mj-lt"/>
              </a:rPr>
              <a:t>your</a:t>
            </a:r>
            <a:r>
              <a:rPr lang="pl-PL" sz="2200" dirty="0">
                <a:latin typeface="+mj-lt"/>
              </a:rPr>
              <a:t> </a:t>
            </a:r>
            <a:r>
              <a:rPr lang="pl-PL" sz="2200" dirty="0" err="1">
                <a:latin typeface="+mj-lt"/>
              </a:rPr>
              <a:t>emotions</a:t>
            </a:r>
            <a:r>
              <a:rPr lang="pl-PL" sz="2200" dirty="0">
                <a:latin typeface="+mj-lt"/>
              </a:rPr>
              <a:t> – </a:t>
            </a:r>
            <a:r>
              <a:rPr lang="pl-PL" sz="2200" dirty="0" err="1">
                <a:latin typeface="+mj-lt"/>
              </a:rPr>
              <a:t>all</a:t>
            </a:r>
            <a:r>
              <a:rPr lang="pl-PL" sz="2200" dirty="0">
                <a:latin typeface="+mj-lt"/>
              </a:rPr>
              <a:t> of tchem</a:t>
            </a:r>
          </a:p>
          <a:p>
            <a:pPr>
              <a:lnSpc>
                <a:spcPct val="150000"/>
              </a:lnSpc>
            </a:pPr>
            <a:r>
              <a:rPr lang="pl-PL" sz="2200" dirty="0" err="1">
                <a:latin typeface="+mj-lt"/>
              </a:rPr>
              <a:t>Keep</a:t>
            </a:r>
            <a:r>
              <a:rPr lang="pl-PL" sz="2200" dirty="0">
                <a:latin typeface="+mj-lt"/>
              </a:rPr>
              <a:t> a </a:t>
            </a:r>
            <a:r>
              <a:rPr lang="pl-PL" sz="2200" dirty="0" err="1">
                <a:latin typeface="+mj-lt"/>
              </a:rPr>
              <a:t>mood</a:t>
            </a:r>
            <a:r>
              <a:rPr lang="pl-PL" sz="2200" dirty="0">
                <a:latin typeface="+mj-lt"/>
              </a:rPr>
              <a:t> </a:t>
            </a:r>
            <a:r>
              <a:rPr lang="pl-PL" sz="2200" dirty="0" err="1">
                <a:latin typeface="+mj-lt"/>
              </a:rPr>
              <a:t>journal</a:t>
            </a:r>
            <a:endParaRPr lang="pl-PL" sz="2200" dirty="0">
              <a:latin typeface="+mj-lt"/>
            </a:endParaRPr>
          </a:p>
          <a:p>
            <a:pPr marL="0" indent="0">
              <a:buNone/>
            </a:pPr>
            <a:endParaRPr lang="pl-PL" dirty="0"/>
          </a:p>
        </p:txBody>
      </p:sp>
      <p:sp>
        <p:nvSpPr>
          <p:cNvPr id="6" name="Symbol zastępczy zawartości 2">
            <a:extLst>
              <a:ext uri="{FF2B5EF4-FFF2-40B4-BE49-F238E27FC236}">
                <a16:creationId xmlns:a16="http://schemas.microsoft.com/office/drawing/2014/main" id="{B6F9F9DB-7D88-4B2D-6573-5D6BD58003D9}"/>
              </a:ext>
            </a:extLst>
          </p:cNvPr>
          <p:cNvSpPr txBox="1">
            <a:spLocks/>
          </p:cNvSpPr>
          <p:nvPr/>
        </p:nvSpPr>
        <p:spPr>
          <a:xfrm>
            <a:off x="838200" y="4200868"/>
            <a:ext cx="10159180" cy="22945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pl-PL" dirty="0"/>
          </a:p>
          <a:p>
            <a:endParaRPr lang="pl-PL" dirty="0"/>
          </a:p>
          <a:p>
            <a:pPr marL="0" indent="0">
              <a:buFont typeface="Arial" panose="020B0604020202020204" pitchFamily="34" charset="0"/>
              <a:buNone/>
            </a:pPr>
            <a:endParaRPr lang="pl-PL" dirty="0"/>
          </a:p>
          <a:p>
            <a:pPr marL="0" indent="0">
              <a:buFont typeface="Arial" panose="020B0604020202020204" pitchFamily="34" charset="0"/>
              <a:buNone/>
            </a:pPr>
            <a:endParaRPr lang="pl-PL" dirty="0"/>
          </a:p>
        </p:txBody>
      </p:sp>
      <p:pic>
        <p:nvPicPr>
          <p:cNvPr id="10" name="Obraz 9">
            <a:extLst>
              <a:ext uri="{FF2B5EF4-FFF2-40B4-BE49-F238E27FC236}">
                <a16:creationId xmlns:a16="http://schemas.microsoft.com/office/drawing/2014/main" id="{E582E1F6-84EF-A9C3-E23C-C9CBBD79D3CE}"/>
              </a:ext>
            </a:extLst>
          </p:cNvPr>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artisticPencilGrayscale/>
                    </a14:imgEffect>
                  </a14:imgLayer>
                </a14:imgProps>
              </a:ext>
              <a:ext uri="{28A0092B-C50C-407E-A947-70E740481C1C}">
                <a14:useLocalDpi xmlns:a14="http://schemas.microsoft.com/office/drawing/2010/main" val="0"/>
              </a:ext>
            </a:extLst>
          </a:blip>
          <a:stretch>
            <a:fillRect/>
          </a:stretch>
        </p:blipFill>
        <p:spPr>
          <a:xfrm>
            <a:off x="6864932" y="2359383"/>
            <a:ext cx="2062758" cy="3429000"/>
          </a:xfrm>
          <a:prstGeom prst="rect">
            <a:avLst/>
          </a:prstGeom>
        </p:spPr>
      </p:pic>
      <p:pic>
        <p:nvPicPr>
          <p:cNvPr id="11" name="Obraz 10">
            <a:extLst>
              <a:ext uri="{FF2B5EF4-FFF2-40B4-BE49-F238E27FC236}">
                <a16:creationId xmlns:a16="http://schemas.microsoft.com/office/drawing/2014/main" id="{CE22A206-D6E2-0A4E-81ED-49DF988FB2B6}"/>
              </a:ext>
            </a:extLst>
          </p:cNvPr>
          <p:cNvPicPr>
            <a:picLocks noChangeAspect="1"/>
          </p:cNvPicPr>
          <p:nvPr/>
        </p:nvPicPr>
        <p:blipFill rotWithShape="1">
          <a:blip r:embed="rId4">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Tree>
    <p:extLst>
      <p:ext uri="{BB962C8B-B14F-4D97-AF65-F5344CB8AC3E}">
        <p14:creationId xmlns:p14="http://schemas.microsoft.com/office/powerpoint/2010/main" val="1258875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3747E026-1052-1670-17F0-E1D8A1056351}"/>
              </a:ext>
            </a:extLst>
          </p:cNvPr>
          <p:cNvSpPr>
            <a:spLocks noGrp="1"/>
          </p:cNvSpPr>
          <p:nvPr>
            <p:ph idx="1"/>
          </p:nvPr>
        </p:nvSpPr>
        <p:spPr>
          <a:xfrm>
            <a:off x="838200" y="1530658"/>
            <a:ext cx="10515600" cy="2638219"/>
          </a:xfrm>
        </p:spPr>
        <p:txBody>
          <a:bodyPr/>
          <a:lstStyle/>
          <a:p>
            <a:pPr>
              <a:lnSpc>
                <a:spcPct val="150000"/>
              </a:lnSpc>
            </a:pPr>
            <a:r>
              <a:rPr lang="pl-PL" sz="2800" dirty="0" err="1">
                <a:latin typeface="+mj-lt"/>
              </a:rPr>
              <a:t>Know</a:t>
            </a:r>
            <a:r>
              <a:rPr lang="pl-PL" sz="2800" dirty="0">
                <a:latin typeface="+mj-lt"/>
              </a:rPr>
              <a:t> </a:t>
            </a:r>
            <a:r>
              <a:rPr lang="pl-PL" sz="2800" dirty="0" err="1">
                <a:latin typeface="+mj-lt"/>
              </a:rPr>
              <a:t>when</a:t>
            </a:r>
            <a:r>
              <a:rPr lang="pl-PL" sz="2800" dirty="0">
                <a:latin typeface="+mj-lt"/>
              </a:rPr>
              <a:t> to express </a:t>
            </a:r>
            <a:r>
              <a:rPr lang="pl-PL" sz="2800" dirty="0" err="1">
                <a:latin typeface="+mj-lt"/>
              </a:rPr>
              <a:t>yourself</a:t>
            </a:r>
            <a:endParaRPr lang="pl-PL" sz="2800" dirty="0">
              <a:latin typeface="+mj-lt"/>
            </a:endParaRPr>
          </a:p>
          <a:p>
            <a:pPr>
              <a:lnSpc>
                <a:spcPct val="150000"/>
              </a:lnSpc>
            </a:pPr>
            <a:r>
              <a:rPr lang="pl-PL" sz="2800" dirty="0" err="1">
                <a:latin typeface="+mj-lt"/>
              </a:rPr>
              <a:t>Give</a:t>
            </a:r>
            <a:r>
              <a:rPr lang="pl-PL" sz="2800" dirty="0">
                <a:latin typeface="+mj-lt"/>
              </a:rPr>
              <a:t> </a:t>
            </a:r>
            <a:r>
              <a:rPr lang="pl-PL" sz="2800" dirty="0" err="1">
                <a:latin typeface="+mj-lt"/>
              </a:rPr>
              <a:t>yourself</a:t>
            </a:r>
            <a:r>
              <a:rPr lang="pl-PL" sz="2800" dirty="0">
                <a:latin typeface="+mj-lt"/>
              </a:rPr>
              <a:t> </a:t>
            </a:r>
            <a:r>
              <a:rPr lang="pl-PL" sz="2800" dirty="0" err="1">
                <a:latin typeface="+mj-lt"/>
              </a:rPr>
              <a:t>some</a:t>
            </a:r>
            <a:r>
              <a:rPr lang="pl-PL" sz="2800" dirty="0">
                <a:latin typeface="+mj-lt"/>
              </a:rPr>
              <a:t> </a:t>
            </a:r>
            <a:r>
              <a:rPr lang="pl-PL" sz="2800" dirty="0" err="1">
                <a:latin typeface="+mj-lt"/>
              </a:rPr>
              <a:t>space</a:t>
            </a:r>
            <a:r>
              <a:rPr lang="pl-PL" sz="2800" dirty="0">
                <a:latin typeface="+mj-lt"/>
              </a:rPr>
              <a:t>,</a:t>
            </a:r>
          </a:p>
          <a:p>
            <a:pPr>
              <a:lnSpc>
                <a:spcPct val="150000"/>
              </a:lnSpc>
            </a:pPr>
            <a:r>
              <a:rPr lang="pl-PL" sz="2800" dirty="0" err="1">
                <a:latin typeface="+mj-lt"/>
              </a:rPr>
              <a:t>Try</a:t>
            </a:r>
            <a:r>
              <a:rPr lang="pl-PL" sz="2800" dirty="0">
                <a:latin typeface="+mj-lt"/>
              </a:rPr>
              <a:t> </a:t>
            </a:r>
            <a:r>
              <a:rPr lang="pl-PL" sz="2800" dirty="0" err="1">
                <a:latin typeface="+mj-lt"/>
              </a:rPr>
              <a:t>meditation</a:t>
            </a:r>
            <a:r>
              <a:rPr lang="pl-PL" sz="2800" dirty="0">
                <a:latin typeface="+mj-lt"/>
              </a:rPr>
              <a:t> </a:t>
            </a:r>
          </a:p>
          <a:p>
            <a:pPr marL="0" indent="0">
              <a:buNone/>
            </a:pPr>
            <a:endParaRPr lang="pl-PL" dirty="0"/>
          </a:p>
        </p:txBody>
      </p:sp>
      <p:pic>
        <p:nvPicPr>
          <p:cNvPr id="9" name="Obraz 8">
            <a:extLst>
              <a:ext uri="{FF2B5EF4-FFF2-40B4-BE49-F238E27FC236}">
                <a16:creationId xmlns:a16="http://schemas.microsoft.com/office/drawing/2014/main" id="{CB0A3399-8481-F80C-28D4-067ABF14C4D0}"/>
              </a:ext>
            </a:extLst>
          </p:cNvPr>
          <p:cNvPicPr>
            <a:picLocks noChangeAspect="1"/>
          </p:cNvPicPr>
          <p:nvPr/>
        </p:nvPicPr>
        <p:blipFill>
          <a:blip r:embed="rId2">
            <a:extLst>
              <a:ext uri="{BEBA8EAE-BF5A-486C-A8C5-ECC9F3942E4B}">
                <a14:imgProps xmlns:a14="http://schemas.microsoft.com/office/drawing/2010/main">
                  <a14:imgLayer r:embed="rId3">
                    <a14:imgEffect>
                      <a14:artisticMarker/>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7100703" y="792162"/>
            <a:ext cx="3429000" cy="3429000"/>
          </a:xfrm>
          <a:prstGeom prst="rect">
            <a:avLst/>
          </a:prstGeom>
        </p:spPr>
      </p:pic>
      <p:sp>
        <p:nvSpPr>
          <p:cNvPr id="10" name="Symbol zastępczy zawartości 2">
            <a:extLst>
              <a:ext uri="{FF2B5EF4-FFF2-40B4-BE49-F238E27FC236}">
                <a16:creationId xmlns:a16="http://schemas.microsoft.com/office/drawing/2014/main" id="{FF03CE5E-C95F-CE6A-E5B8-9208EC92BA9C}"/>
              </a:ext>
            </a:extLst>
          </p:cNvPr>
          <p:cNvSpPr txBox="1">
            <a:spLocks/>
          </p:cNvSpPr>
          <p:nvPr/>
        </p:nvSpPr>
        <p:spPr>
          <a:xfrm>
            <a:off x="5406334" y="4493929"/>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a:lnSpc>
                <a:spcPct val="150000"/>
              </a:lnSpc>
            </a:pPr>
            <a:r>
              <a:rPr lang="pl-PL" sz="2800" dirty="0">
                <a:latin typeface="+mj-lt"/>
              </a:rPr>
              <a:t>S</a:t>
            </a:r>
            <a:r>
              <a:rPr lang="en-US" sz="2800" dirty="0" err="1">
                <a:latin typeface="+mj-lt"/>
              </a:rPr>
              <a:t>tay</a:t>
            </a:r>
            <a:r>
              <a:rPr lang="en-US" sz="2800" dirty="0">
                <a:latin typeface="+mj-lt"/>
              </a:rPr>
              <a:t> on top of stress</a:t>
            </a:r>
            <a:endParaRPr lang="pl-PL" sz="2800" dirty="0">
              <a:latin typeface="+mj-lt"/>
            </a:endParaRPr>
          </a:p>
          <a:p>
            <a:pPr>
              <a:lnSpc>
                <a:spcPct val="150000"/>
              </a:lnSpc>
            </a:pPr>
            <a:r>
              <a:rPr lang="pl-PL" sz="2800" dirty="0">
                <a:latin typeface="+mj-lt"/>
              </a:rPr>
              <a:t>Talk to a </a:t>
            </a:r>
            <a:r>
              <a:rPr lang="pl-PL" sz="2800" dirty="0" err="1">
                <a:latin typeface="+mj-lt"/>
              </a:rPr>
              <a:t>therapist</a:t>
            </a:r>
            <a:endParaRPr lang="pl-PL" sz="2800" dirty="0">
              <a:latin typeface="+mj-lt"/>
            </a:endParaRPr>
          </a:p>
          <a:p>
            <a:pPr marL="0" indent="0">
              <a:buFont typeface="Arial" panose="020B0604020202020204" pitchFamily="34" charset="0"/>
              <a:buNone/>
            </a:pPr>
            <a:endParaRPr lang="pl-PL" dirty="0"/>
          </a:p>
        </p:txBody>
      </p:sp>
      <p:pic>
        <p:nvPicPr>
          <p:cNvPr id="12" name="Obraz 11">
            <a:extLst>
              <a:ext uri="{FF2B5EF4-FFF2-40B4-BE49-F238E27FC236}">
                <a16:creationId xmlns:a16="http://schemas.microsoft.com/office/drawing/2014/main" id="{8F3B3569-5178-9FDA-0B0E-3DE6757F1499}"/>
              </a:ext>
            </a:extLst>
          </p:cNvPr>
          <p:cNvPicPr>
            <a:picLocks noChangeAspect="1"/>
          </p:cNvPicPr>
          <p:nvPr/>
        </p:nvPicPr>
        <p:blipFill>
          <a:blip r:embed="rId4">
            <a:duotone>
              <a:schemeClr val="accent3">
                <a:shade val="45000"/>
                <a:satMod val="135000"/>
              </a:schemeClr>
              <a:prstClr val="white"/>
            </a:duotone>
            <a:extLst>
              <a:ext uri="{BEBA8EAE-BF5A-486C-A8C5-ECC9F3942E4B}">
                <a14:imgProps xmlns:a14="http://schemas.microsoft.com/office/drawing/2010/main">
                  <a14:imgLayer r:embed="rId5">
                    <a14:imgEffect>
                      <a14:artisticPencilSketch/>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91786" y="3915997"/>
            <a:ext cx="3813238" cy="2524284"/>
          </a:xfrm>
          <a:prstGeom prst="rect">
            <a:avLst/>
          </a:prstGeom>
        </p:spPr>
      </p:pic>
      <p:pic>
        <p:nvPicPr>
          <p:cNvPr id="13" name="Obraz 12">
            <a:extLst>
              <a:ext uri="{FF2B5EF4-FFF2-40B4-BE49-F238E27FC236}">
                <a16:creationId xmlns:a16="http://schemas.microsoft.com/office/drawing/2014/main" id="{ED6519DE-1C15-0AEB-0E8A-573E76261CAA}"/>
              </a:ext>
            </a:extLst>
          </p:cNvPr>
          <p:cNvPicPr>
            <a:picLocks noChangeAspect="1"/>
          </p:cNvPicPr>
          <p:nvPr/>
        </p:nvPicPr>
        <p:blipFill rotWithShape="1">
          <a:blip r:embed="rId6">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Tree>
    <p:extLst>
      <p:ext uri="{BB962C8B-B14F-4D97-AF65-F5344CB8AC3E}">
        <p14:creationId xmlns:p14="http://schemas.microsoft.com/office/powerpoint/2010/main" val="4262307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DE7B6F0-63CC-365A-A66B-1A3B1A1A43B9}"/>
              </a:ext>
            </a:extLst>
          </p:cNvPr>
          <p:cNvSpPr>
            <a:spLocks noGrp="1"/>
          </p:cNvSpPr>
          <p:nvPr>
            <p:ph type="title"/>
          </p:nvPr>
        </p:nvSpPr>
        <p:spPr/>
        <p:txBody>
          <a:bodyPr/>
          <a:lstStyle/>
          <a:p>
            <a:r>
              <a:rPr lang="en-US" dirty="0">
                <a:solidFill>
                  <a:schemeClr val="accent3">
                    <a:lumMod val="75000"/>
                  </a:schemeClr>
                </a:solidFill>
                <a:latin typeface="Arial Rounded MT Bold" panose="020F0704030504030204" pitchFamily="34" charset="0"/>
              </a:rPr>
              <a:t>Healthy ways to cope with stress include</a:t>
            </a:r>
            <a:endParaRPr lang="pl-PL" dirty="0">
              <a:solidFill>
                <a:schemeClr val="accent3">
                  <a:lumMod val="75000"/>
                </a:schemeClr>
              </a:solidFill>
              <a:latin typeface="Arial Rounded MT Bold" panose="020F0704030504030204" pitchFamily="34" charset="0"/>
            </a:endParaRPr>
          </a:p>
        </p:txBody>
      </p:sp>
      <p:sp>
        <p:nvSpPr>
          <p:cNvPr id="3" name="Symbol zastępczy zawartości 2">
            <a:extLst>
              <a:ext uri="{FF2B5EF4-FFF2-40B4-BE49-F238E27FC236}">
                <a16:creationId xmlns:a16="http://schemas.microsoft.com/office/drawing/2014/main" id="{C6DCB249-7DC6-3821-9A6D-5DD52CD7AACD}"/>
              </a:ext>
            </a:extLst>
          </p:cNvPr>
          <p:cNvSpPr>
            <a:spLocks noGrp="1"/>
          </p:cNvSpPr>
          <p:nvPr>
            <p:ph idx="1"/>
          </p:nvPr>
        </p:nvSpPr>
        <p:spPr>
          <a:xfrm>
            <a:off x="685800" y="1946788"/>
            <a:ext cx="10820400" cy="4271898"/>
          </a:xfrm>
        </p:spPr>
        <p:txBody>
          <a:bodyPr>
            <a:normAutofit fontScale="92500"/>
          </a:bodyPr>
          <a:lstStyle/>
          <a:p>
            <a:pPr>
              <a:lnSpc>
                <a:spcPct val="300000"/>
              </a:lnSpc>
            </a:pPr>
            <a:r>
              <a:rPr lang="pl-PL" dirty="0" err="1"/>
              <a:t>Getting</a:t>
            </a:r>
            <a:r>
              <a:rPr lang="pl-PL" dirty="0"/>
              <a:t> </a:t>
            </a:r>
            <a:r>
              <a:rPr lang="pl-PL" dirty="0" err="1"/>
              <a:t>enough</a:t>
            </a:r>
            <a:r>
              <a:rPr lang="pl-PL" dirty="0"/>
              <a:t> </a:t>
            </a:r>
            <a:r>
              <a:rPr lang="pl-PL" dirty="0" err="1"/>
              <a:t>sleep</a:t>
            </a:r>
            <a:endParaRPr lang="pl-PL" dirty="0"/>
          </a:p>
          <a:p>
            <a:pPr>
              <a:lnSpc>
                <a:spcPct val="300000"/>
              </a:lnSpc>
            </a:pPr>
            <a:r>
              <a:rPr lang="pl-PL" dirty="0" err="1"/>
              <a:t>Exercise</a:t>
            </a:r>
            <a:endParaRPr lang="pl-PL" dirty="0"/>
          </a:p>
          <a:p>
            <a:pPr>
              <a:lnSpc>
                <a:spcPct val="300000"/>
              </a:lnSpc>
            </a:pPr>
            <a:r>
              <a:rPr lang="pl-PL" dirty="0" err="1"/>
              <a:t>Spending</a:t>
            </a:r>
            <a:r>
              <a:rPr lang="pl-PL" dirty="0"/>
              <a:t> </a:t>
            </a:r>
            <a:r>
              <a:rPr lang="pl-PL" dirty="0" err="1"/>
              <a:t>time</a:t>
            </a:r>
            <a:r>
              <a:rPr lang="pl-PL" dirty="0"/>
              <a:t> in </a:t>
            </a:r>
            <a:r>
              <a:rPr lang="pl-PL" dirty="0" err="1"/>
              <a:t>nature</a:t>
            </a:r>
            <a:endParaRPr lang="pl-PL" dirty="0"/>
          </a:p>
          <a:p>
            <a:pPr>
              <a:lnSpc>
                <a:spcPct val="300000"/>
              </a:lnSpc>
            </a:pPr>
            <a:r>
              <a:rPr lang="pl-PL" dirty="0" err="1"/>
              <a:t>Making</a:t>
            </a:r>
            <a:r>
              <a:rPr lang="pl-PL" dirty="0"/>
              <a:t> </a:t>
            </a:r>
            <a:r>
              <a:rPr lang="pl-PL" dirty="0" err="1"/>
              <a:t>time</a:t>
            </a:r>
            <a:r>
              <a:rPr lang="pl-PL" dirty="0"/>
              <a:t> for </a:t>
            </a:r>
            <a:r>
              <a:rPr lang="pl-PL" dirty="0" err="1"/>
              <a:t>relaxtion</a:t>
            </a:r>
            <a:r>
              <a:rPr lang="pl-PL" dirty="0"/>
              <a:t> and </a:t>
            </a:r>
            <a:r>
              <a:rPr lang="pl-PL" dirty="0" err="1"/>
              <a:t>hobbies</a:t>
            </a:r>
            <a:endParaRPr lang="pl-PL" dirty="0"/>
          </a:p>
          <a:p>
            <a:endParaRPr lang="pl-PL" dirty="0"/>
          </a:p>
        </p:txBody>
      </p:sp>
      <p:pic>
        <p:nvPicPr>
          <p:cNvPr id="13" name="Obraz 12">
            <a:extLst>
              <a:ext uri="{FF2B5EF4-FFF2-40B4-BE49-F238E27FC236}">
                <a16:creationId xmlns:a16="http://schemas.microsoft.com/office/drawing/2014/main" id="{C7529BF9-033A-E609-2CD3-D2BF8C8B52E0}"/>
              </a:ext>
            </a:extLst>
          </p:cNvPr>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artisticPencilSketch/>
                    </a14:imgEffect>
                  </a14:imgLayer>
                </a14:imgProps>
              </a:ext>
              <a:ext uri="{28A0092B-C50C-407E-A947-70E740481C1C}">
                <a14:useLocalDpi xmlns:a14="http://schemas.microsoft.com/office/drawing/2010/main" val="0"/>
              </a:ext>
            </a:extLst>
          </a:blip>
          <a:stretch>
            <a:fillRect/>
          </a:stretch>
        </p:blipFill>
        <p:spPr>
          <a:xfrm>
            <a:off x="6569322" y="3973173"/>
            <a:ext cx="1976283" cy="2278957"/>
          </a:xfrm>
          <a:prstGeom prst="rect">
            <a:avLst/>
          </a:prstGeom>
        </p:spPr>
      </p:pic>
      <p:pic>
        <p:nvPicPr>
          <p:cNvPr id="15" name="Obraz 14">
            <a:extLst>
              <a:ext uri="{FF2B5EF4-FFF2-40B4-BE49-F238E27FC236}">
                <a16:creationId xmlns:a16="http://schemas.microsoft.com/office/drawing/2014/main" id="{17FB2058-6E51-2F44-A019-38A2179D824E}"/>
              </a:ext>
            </a:extLst>
          </p:cNvPr>
          <p:cNvPicPr>
            <a:picLocks noChangeAspect="1"/>
          </p:cNvPicPr>
          <p:nvPr/>
        </p:nvPicPr>
        <p:blipFill>
          <a:blip r:embed="rId4">
            <a:duotone>
              <a:schemeClr val="accent3">
                <a:shade val="45000"/>
                <a:satMod val="135000"/>
              </a:schemeClr>
              <a:prstClr val="white"/>
            </a:duotone>
            <a:extLst>
              <a:ext uri="{BEBA8EAE-BF5A-486C-A8C5-ECC9F3942E4B}">
                <a14:imgProps xmlns:a14="http://schemas.microsoft.com/office/drawing/2010/main">
                  <a14:imgLayer r:embed="rId5">
                    <a14:imgEffect>
                      <a14:artisticPencilSketch/>
                    </a14:imgEffect>
                  </a14:imgLayer>
                </a14:imgProps>
              </a:ext>
              <a:ext uri="{28A0092B-C50C-407E-A947-70E740481C1C}">
                <a14:useLocalDpi xmlns:a14="http://schemas.microsoft.com/office/drawing/2010/main" val="0"/>
              </a:ext>
            </a:extLst>
          </a:blip>
          <a:stretch>
            <a:fillRect/>
          </a:stretch>
        </p:blipFill>
        <p:spPr>
          <a:xfrm flipH="1">
            <a:off x="5411404" y="1913344"/>
            <a:ext cx="1612491" cy="2652943"/>
          </a:xfrm>
          <a:prstGeom prst="rect">
            <a:avLst/>
          </a:prstGeom>
        </p:spPr>
      </p:pic>
      <p:pic>
        <p:nvPicPr>
          <p:cNvPr id="17" name="Obraz 16">
            <a:extLst>
              <a:ext uri="{FF2B5EF4-FFF2-40B4-BE49-F238E27FC236}">
                <a16:creationId xmlns:a16="http://schemas.microsoft.com/office/drawing/2014/main" id="{39C0A1B7-1827-6B97-439B-9A862B96F757}"/>
              </a:ext>
            </a:extLst>
          </p:cNvPr>
          <p:cNvPicPr>
            <a:picLocks noChangeAspect="1"/>
          </p:cNvPicPr>
          <p:nvPr/>
        </p:nvPicPr>
        <p:blipFill>
          <a:blip r:embed="rId6">
            <a:duotone>
              <a:schemeClr val="accent3">
                <a:shade val="45000"/>
                <a:satMod val="135000"/>
              </a:schemeClr>
              <a:prstClr val="white"/>
            </a:duotone>
            <a:extLst>
              <a:ext uri="{BEBA8EAE-BF5A-486C-A8C5-ECC9F3942E4B}">
                <a14:imgProps xmlns:a14="http://schemas.microsoft.com/office/drawing/2010/main">
                  <a14:imgLayer r:embed="rId7">
                    <a14:imgEffect>
                      <a14:artisticPencilGrayscale/>
                    </a14:imgEffect>
                  </a14:imgLayer>
                </a14:imgProps>
              </a:ext>
              <a:ext uri="{28A0092B-C50C-407E-A947-70E740481C1C}">
                <a14:useLocalDpi xmlns:a14="http://schemas.microsoft.com/office/drawing/2010/main" val="0"/>
              </a:ext>
            </a:extLst>
          </a:blip>
          <a:stretch>
            <a:fillRect/>
          </a:stretch>
        </p:blipFill>
        <p:spPr>
          <a:xfrm>
            <a:off x="8728046" y="2166837"/>
            <a:ext cx="1620020" cy="2253941"/>
          </a:xfrm>
          <a:prstGeom prst="rect">
            <a:avLst/>
          </a:prstGeom>
        </p:spPr>
      </p:pic>
      <p:pic>
        <p:nvPicPr>
          <p:cNvPr id="18" name="Obraz 17">
            <a:extLst>
              <a:ext uri="{FF2B5EF4-FFF2-40B4-BE49-F238E27FC236}">
                <a16:creationId xmlns:a16="http://schemas.microsoft.com/office/drawing/2014/main" id="{872218B3-DB2F-9134-EF9E-BF2267A8BF7D}"/>
              </a:ext>
            </a:extLst>
          </p:cNvPr>
          <p:cNvPicPr>
            <a:picLocks noChangeAspect="1"/>
          </p:cNvPicPr>
          <p:nvPr/>
        </p:nvPicPr>
        <p:blipFill rotWithShape="1">
          <a:blip r:embed="rId8">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spTree>
    <p:extLst>
      <p:ext uri="{BB962C8B-B14F-4D97-AF65-F5344CB8AC3E}">
        <p14:creationId xmlns:p14="http://schemas.microsoft.com/office/powerpoint/2010/main" val="294265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030A9EA-D7E5-0BB7-EB35-A0CDA3DB1049}"/>
              </a:ext>
            </a:extLst>
          </p:cNvPr>
          <p:cNvSpPr>
            <a:spLocks noGrp="1"/>
          </p:cNvSpPr>
          <p:nvPr>
            <p:ph type="title"/>
          </p:nvPr>
        </p:nvSpPr>
        <p:spPr/>
        <p:txBody>
          <a:bodyPr/>
          <a:lstStyle/>
          <a:p>
            <a:r>
              <a:rPr lang="pl-PL" dirty="0" err="1"/>
              <a:t>Questions</a:t>
            </a:r>
            <a:r>
              <a:rPr lang="pl-PL" dirty="0"/>
              <a:t> AT THE END</a:t>
            </a:r>
          </a:p>
        </p:txBody>
      </p:sp>
      <p:sp>
        <p:nvSpPr>
          <p:cNvPr id="3" name="Symbol zastępczy zawartości 2">
            <a:extLst>
              <a:ext uri="{FF2B5EF4-FFF2-40B4-BE49-F238E27FC236}">
                <a16:creationId xmlns:a16="http://schemas.microsoft.com/office/drawing/2014/main" id="{E4CC1D44-7CA1-84ED-3C56-650A5FB1F2A6}"/>
              </a:ext>
            </a:extLst>
          </p:cNvPr>
          <p:cNvSpPr>
            <a:spLocks noGrp="1"/>
          </p:cNvSpPr>
          <p:nvPr>
            <p:ph idx="1"/>
          </p:nvPr>
        </p:nvSpPr>
        <p:spPr/>
        <p:txBody>
          <a:bodyPr/>
          <a:lstStyle/>
          <a:p>
            <a:pPr lvl="1"/>
            <a:r>
              <a:rPr lang="pl-PL" dirty="0" err="1"/>
              <a:t>What</a:t>
            </a:r>
            <a:r>
              <a:rPr lang="pl-PL" dirty="0"/>
              <a:t> do </a:t>
            </a:r>
            <a:r>
              <a:rPr lang="pl-PL" dirty="0" err="1"/>
              <a:t>you</a:t>
            </a:r>
            <a:r>
              <a:rPr lang="pl-PL" dirty="0"/>
              <a:t> do to </a:t>
            </a:r>
            <a:r>
              <a:rPr lang="pl-PL" dirty="0" err="1"/>
              <a:t>stress</a:t>
            </a:r>
            <a:r>
              <a:rPr lang="pl-PL" dirty="0"/>
              <a:t> out</a:t>
            </a:r>
            <a:r>
              <a:rPr lang="pl-PL" dirty="0">
                <a:latin typeface="Arial" panose="020B0604020202020204" pitchFamily="34" charset="0"/>
                <a:cs typeface="Arial" panose="020B0604020202020204" pitchFamily="34" charset="0"/>
              </a:rPr>
              <a:t>?</a:t>
            </a:r>
          </a:p>
          <a:p>
            <a:pPr lvl="1"/>
            <a:endParaRPr lang="pl-PL" dirty="0"/>
          </a:p>
          <a:p>
            <a:pPr lvl="1"/>
            <a:r>
              <a:rPr lang="pl-PL" dirty="0"/>
              <a:t>W</a:t>
            </a:r>
            <a:r>
              <a:rPr lang="en-US" dirty="0"/>
              <a:t>hen emotions are a problem</a:t>
            </a:r>
            <a:r>
              <a:rPr lang="pl-PL" dirty="0">
                <a:latin typeface="Arial" panose="020B0604020202020204" pitchFamily="34" charset="0"/>
                <a:cs typeface="Arial" panose="020B0604020202020204" pitchFamily="34" charset="0"/>
              </a:rPr>
              <a:t>?</a:t>
            </a:r>
          </a:p>
          <a:p>
            <a:pPr lvl="1"/>
            <a:endParaRPr lang="pl-PL" dirty="0"/>
          </a:p>
          <a:p>
            <a:pPr lvl="1"/>
            <a:r>
              <a:rPr lang="pl-PL" dirty="0" err="1"/>
              <a:t>What</a:t>
            </a:r>
            <a:r>
              <a:rPr lang="pl-PL" dirty="0"/>
              <a:t> </a:t>
            </a:r>
            <a:r>
              <a:rPr lang="pl-PL" dirty="0" err="1"/>
              <a:t>activates</a:t>
            </a:r>
            <a:r>
              <a:rPr lang="pl-PL" dirty="0"/>
              <a:t> </a:t>
            </a:r>
            <a:r>
              <a:rPr lang="pl-PL" dirty="0" err="1"/>
              <a:t>emotions</a:t>
            </a:r>
            <a:r>
              <a:rPr lang="pl-PL" dirty="0">
                <a:latin typeface="Arial" panose="020B0604020202020204" pitchFamily="34" charset="0"/>
                <a:cs typeface="Arial" panose="020B0604020202020204" pitchFamily="34" charset="0"/>
              </a:rPr>
              <a:t>?</a:t>
            </a:r>
          </a:p>
          <a:p>
            <a:pPr lvl="1"/>
            <a:endParaRPr lang="pl-PL" dirty="0"/>
          </a:p>
          <a:p>
            <a:pPr lvl="1"/>
            <a:r>
              <a:rPr lang="pl-PL" dirty="0" err="1"/>
              <a:t>What</a:t>
            </a:r>
            <a:r>
              <a:rPr lang="pl-PL" dirty="0"/>
              <a:t> </a:t>
            </a:r>
            <a:r>
              <a:rPr lang="pl-PL" dirty="0" err="1"/>
              <a:t>are</a:t>
            </a:r>
            <a:r>
              <a:rPr lang="pl-PL" dirty="0"/>
              <a:t> </a:t>
            </a:r>
            <a:r>
              <a:rPr lang="pl-PL" dirty="0" err="1"/>
              <a:t>emotions</a:t>
            </a:r>
            <a:r>
              <a:rPr lang="pl-PL" dirty="0"/>
              <a:t> for</a:t>
            </a:r>
            <a:r>
              <a:rPr lang="pl-PL" dirty="0">
                <a:latin typeface="Arial" panose="020B0604020202020204" pitchFamily="34" charset="0"/>
                <a:cs typeface="Arial" panose="020B0604020202020204" pitchFamily="34" charset="0"/>
              </a:rPr>
              <a:t>?</a:t>
            </a:r>
          </a:p>
          <a:p>
            <a:pPr lvl="1"/>
            <a:endParaRPr lang="pl-PL" dirty="0"/>
          </a:p>
          <a:p>
            <a:pPr lvl="1"/>
            <a:r>
              <a:rPr lang="pl-PL" dirty="0" err="1"/>
              <a:t>What</a:t>
            </a:r>
            <a:r>
              <a:rPr lang="pl-PL" dirty="0"/>
              <a:t> </a:t>
            </a:r>
            <a:r>
              <a:rPr lang="pl-PL" dirty="0" err="1"/>
              <a:t>makes</a:t>
            </a:r>
            <a:r>
              <a:rPr lang="pl-PL" dirty="0"/>
              <a:t> </a:t>
            </a:r>
            <a:r>
              <a:rPr lang="pl-PL" dirty="0" err="1"/>
              <a:t>you</a:t>
            </a:r>
            <a:r>
              <a:rPr lang="pl-PL" dirty="0"/>
              <a:t> </a:t>
            </a:r>
            <a:r>
              <a:rPr lang="pl-PL" dirty="0" err="1"/>
              <a:t>feel</a:t>
            </a:r>
            <a:r>
              <a:rPr lang="pl-PL" dirty="0"/>
              <a:t> sad</a:t>
            </a:r>
            <a:r>
              <a:rPr lang="pl-PL" dirty="0">
                <a:latin typeface="Arial" panose="020B0604020202020204" pitchFamily="34" charset="0"/>
                <a:cs typeface="Arial" panose="020B0604020202020204" pitchFamily="34" charset="0"/>
              </a:rPr>
              <a:t>?</a:t>
            </a:r>
            <a:br>
              <a:rPr lang="pl-PL" dirty="0"/>
            </a:br>
            <a:br>
              <a:rPr lang="pl-PL" dirty="0"/>
            </a:br>
            <a:endParaRPr lang="pl-PL" dirty="0"/>
          </a:p>
        </p:txBody>
      </p:sp>
      <p:pic>
        <p:nvPicPr>
          <p:cNvPr id="7" name="Obraz 6">
            <a:extLst>
              <a:ext uri="{FF2B5EF4-FFF2-40B4-BE49-F238E27FC236}">
                <a16:creationId xmlns:a16="http://schemas.microsoft.com/office/drawing/2014/main" id="{7E523D22-0F6B-5C6A-C9BE-70AC5673A378}"/>
              </a:ext>
            </a:extLst>
          </p:cNvPr>
          <p:cNvPicPr>
            <a:picLocks noChangeAspect="1"/>
          </p:cNvPicPr>
          <p:nvPr/>
        </p:nvPicPr>
        <p:blipFill rotWithShape="1">
          <a:blip r:embed="rId2">
            <a:extLst>
              <a:ext uri="{28A0092B-C50C-407E-A947-70E740481C1C}">
                <a14:useLocalDpi xmlns:a14="http://schemas.microsoft.com/office/drawing/2010/main" val="0"/>
              </a:ext>
            </a:extLst>
          </a:blip>
          <a:srcRect l="3343" t="5747" r="1483" b="3950"/>
          <a:stretch/>
        </p:blipFill>
        <p:spPr>
          <a:xfrm>
            <a:off x="9832258" y="4611574"/>
            <a:ext cx="2359742" cy="2238965"/>
          </a:xfrm>
          <a:prstGeom prst="rect">
            <a:avLst/>
          </a:prstGeom>
        </p:spPr>
      </p:pic>
      <p:pic>
        <p:nvPicPr>
          <p:cNvPr id="6" name="Obraz 5">
            <a:extLst>
              <a:ext uri="{FF2B5EF4-FFF2-40B4-BE49-F238E27FC236}">
                <a16:creationId xmlns:a16="http://schemas.microsoft.com/office/drawing/2014/main" id="{DF163206-E60F-8763-9845-8BA41E2EDCA9}"/>
              </a:ext>
            </a:extLst>
          </p:cNvPr>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artisticGlowEdges/>
                    </a14:imgEffect>
                  </a14:imgLayer>
                </a14:imgProps>
              </a:ext>
              <a:ext uri="{28A0092B-C50C-407E-A947-70E740481C1C}">
                <a14:useLocalDpi xmlns:a14="http://schemas.microsoft.com/office/drawing/2010/main" val="0"/>
              </a:ext>
            </a:extLst>
          </a:blip>
          <a:stretch>
            <a:fillRect/>
          </a:stretch>
        </p:blipFill>
        <p:spPr>
          <a:xfrm>
            <a:off x="6533447" y="2057401"/>
            <a:ext cx="3704845" cy="2900199"/>
          </a:xfrm>
          <a:prstGeom prst="rect">
            <a:avLst/>
          </a:prstGeom>
        </p:spPr>
      </p:pic>
    </p:spTree>
    <p:extLst>
      <p:ext uri="{BB962C8B-B14F-4D97-AF65-F5344CB8AC3E}">
        <p14:creationId xmlns:p14="http://schemas.microsoft.com/office/powerpoint/2010/main" val="4031443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89DBB5C-9E4D-B8F7-0AC1-455FD1144F5A}"/>
              </a:ext>
            </a:extLst>
          </p:cNvPr>
          <p:cNvSpPr>
            <a:spLocks noGrp="1"/>
          </p:cNvSpPr>
          <p:nvPr>
            <p:ph type="title"/>
          </p:nvPr>
        </p:nvSpPr>
        <p:spPr>
          <a:xfrm>
            <a:off x="1790700" y="1049509"/>
            <a:ext cx="8610600" cy="1293028"/>
          </a:xfrm>
        </p:spPr>
        <p:txBody>
          <a:bodyPr/>
          <a:lstStyle/>
          <a:p>
            <a:pPr algn="ctr"/>
            <a:r>
              <a:rPr lang="en-US" b="0" i="1" dirty="0">
                <a:solidFill>
                  <a:srgbClr val="000000"/>
                </a:solidFill>
                <a:effectLst/>
                <a:latin typeface="Arial Rounded MT Bold" panose="020F0704030504030204" pitchFamily="34" charset="0"/>
              </a:rPr>
              <a:t>Thank you for your attention</a:t>
            </a:r>
            <a:endParaRPr lang="pl-PL" i="1" dirty="0">
              <a:latin typeface="Arial Rounded MT Bold" panose="020F0704030504030204" pitchFamily="34" charset="0"/>
            </a:endParaRPr>
          </a:p>
        </p:txBody>
      </p:sp>
      <p:sp>
        <p:nvSpPr>
          <p:cNvPr id="3" name="Symbol zastępczy zawartości 2">
            <a:extLst>
              <a:ext uri="{FF2B5EF4-FFF2-40B4-BE49-F238E27FC236}">
                <a16:creationId xmlns:a16="http://schemas.microsoft.com/office/drawing/2014/main" id="{FE7C3E23-9F7B-4C5E-C41C-40D1E89C1F89}"/>
              </a:ext>
            </a:extLst>
          </p:cNvPr>
          <p:cNvSpPr>
            <a:spLocks noGrp="1"/>
          </p:cNvSpPr>
          <p:nvPr>
            <p:ph idx="1"/>
          </p:nvPr>
        </p:nvSpPr>
        <p:spPr>
          <a:xfrm>
            <a:off x="174523" y="3775586"/>
            <a:ext cx="3247104" cy="2915047"/>
          </a:xfrm>
        </p:spPr>
        <p:txBody>
          <a:bodyPr>
            <a:normAutofit/>
          </a:bodyPr>
          <a:lstStyle/>
          <a:p>
            <a:pPr marL="0" indent="0">
              <a:buNone/>
            </a:pPr>
            <a:r>
              <a:rPr lang="pl-PL" sz="1600" dirty="0"/>
              <a:t>Presentation was </a:t>
            </a:r>
            <a:r>
              <a:rPr lang="pl-PL" sz="1600" dirty="0" err="1"/>
              <a:t>made</a:t>
            </a:r>
            <a:r>
              <a:rPr lang="pl-PL" sz="1600" dirty="0"/>
              <a:t> by:</a:t>
            </a:r>
          </a:p>
          <a:p>
            <a:r>
              <a:rPr lang="pl-PL" sz="1200" dirty="0">
                <a:latin typeface="+mj-lt"/>
              </a:rPr>
              <a:t>Jonasz Jęcz</a:t>
            </a:r>
          </a:p>
          <a:p>
            <a:r>
              <a:rPr lang="pl-PL" sz="1200" dirty="0">
                <a:latin typeface="+mj-lt"/>
              </a:rPr>
              <a:t>Zosia Żak</a:t>
            </a:r>
          </a:p>
          <a:p>
            <a:r>
              <a:rPr lang="pl-PL" sz="1200" dirty="0">
                <a:latin typeface="+mj-lt"/>
              </a:rPr>
              <a:t>Wiktoria Gołąbka</a:t>
            </a:r>
          </a:p>
          <a:p>
            <a:r>
              <a:rPr lang="pl-PL" sz="1200" dirty="0">
                <a:latin typeface="+mj-lt"/>
              </a:rPr>
              <a:t>Urszula Kowal</a:t>
            </a:r>
          </a:p>
          <a:p>
            <a:r>
              <a:rPr lang="pl-PL" sz="1200" dirty="0" err="1">
                <a:latin typeface="+mj-lt"/>
              </a:rPr>
              <a:t>Zdedna</a:t>
            </a:r>
            <a:r>
              <a:rPr lang="pl-PL" sz="1200" dirty="0">
                <a:latin typeface="+mj-lt"/>
              </a:rPr>
              <a:t> </a:t>
            </a:r>
            <a:r>
              <a:rPr lang="pl-PL" sz="1200" dirty="0" err="1">
                <a:latin typeface="+mj-lt"/>
              </a:rPr>
              <a:t>Volf</a:t>
            </a:r>
            <a:endParaRPr lang="pl-PL" sz="1200" dirty="0">
              <a:latin typeface="+mj-lt"/>
            </a:endParaRPr>
          </a:p>
          <a:p>
            <a:r>
              <a:rPr lang="pl-PL" sz="1200" dirty="0" err="1">
                <a:latin typeface="+mj-lt"/>
              </a:rPr>
              <a:t>Benedikt</a:t>
            </a:r>
            <a:r>
              <a:rPr lang="pl-PL" sz="1200" dirty="0">
                <a:latin typeface="+mj-lt"/>
              </a:rPr>
              <a:t> </a:t>
            </a:r>
            <a:r>
              <a:rPr lang="pl-PL" sz="1200" dirty="0" err="1">
                <a:latin typeface="+mj-lt"/>
              </a:rPr>
              <a:t>P</a:t>
            </a:r>
            <a:r>
              <a:rPr lang="pl-PL" sz="1200" b="0" i="0" dirty="0" err="1">
                <a:solidFill>
                  <a:srgbClr val="202122"/>
                </a:solidFill>
                <a:effectLst/>
                <a:latin typeface="+mj-lt"/>
              </a:rPr>
              <a:t>ánek</a:t>
            </a:r>
            <a:endParaRPr lang="pl-PL" sz="1200" dirty="0">
              <a:latin typeface="+mj-lt"/>
            </a:endParaRPr>
          </a:p>
          <a:p>
            <a:r>
              <a:rPr lang="pl-PL" sz="1200" dirty="0">
                <a:latin typeface="+mj-lt"/>
              </a:rPr>
              <a:t>Jim </a:t>
            </a:r>
            <a:r>
              <a:rPr lang="pl-PL" sz="1200" dirty="0" err="1">
                <a:latin typeface="+mj-lt"/>
              </a:rPr>
              <a:t>Xavrouzas</a:t>
            </a:r>
            <a:endParaRPr lang="pl-PL" sz="1200" dirty="0">
              <a:latin typeface="+mj-lt"/>
            </a:endParaRPr>
          </a:p>
          <a:p>
            <a:r>
              <a:rPr lang="pl-PL" sz="1200" dirty="0" err="1">
                <a:latin typeface="+mj-lt"/>
              </a:rPr>
              <a:t>Stefanos</a:t>
            </a:r>
            <a:r>
              <a:rPr lang="pl-PL" sz="1200" dirty="0">
                <a:latin typeface="+mj-lt"/>
              </a:rPr>
              <a:t> </a:t>
            </a:r>
            <a:r>
              <a:rPr lang="pl-PL" sz="1200" dirty="0" err="1">
                <a:latin typeface="+mj-lt"/>
              </a:rPr>
              <a:t>Argiris</a:t>
            </a:r>
            <a:endParaRPr lang="pl-PL" sz="1200" dirty="0">
              <a:latin typeface="+mj-lt"/>
            </a:endParaRPr>
          </a:p>
          <a:p>
            <a:pPr marL="0" indent="0">
              <a:buNone/>
            </a:pPr>
            <a:endParaRPr lang="pl-PL" dirty="0"/>
          </a:p>
        </p:txBody>
      </p:sp>
      <p:pic>
        <p:nvPicPr>
          <p:cNvPr id="6" name="Obraz 5">
            <a:extLst>
              <a:ext uri="{FF2B5EF4-FFF2-40B4-BE49-F238E27FC236}">
                <a16:creationId xmlns:a16="http://schemas.microsoft.com/office/drawing/2014/main" id="{7603C6D2-9FBF-679A-045B-20C5AB48C636}"/>
              </a:ext>
            </a:extLst>
          </p:cNvPr>
          <p:cNvPicPr>
            <a:picLocks noChangeAspect="1"/>
          </p:cNvPicPr>
          <p:nvPr/>
        </p:nvPicPr>
        <p:blipFill rotWithShape="1">
          <a:blip r:embed="rId2">
            <a:extLst>
              <a:ext uri="{28A0092B-C50C-407E-A947-70E740481C1C}">
                <a14:useLocalDpi xmlns:a14="http://schemas.microsoft.com/office/drawing/2010/main" val="0"/>
              </a:ext>
            </a:extLst>
          </a:blip>
          <a:srcRect b="3223"/>
          <a:stretch/>
        </p:blipFill>
        <p:spPr>
          <a:xfrm>
            <a:off x="3714750" y="2248983"/>
            <a:ext cx="4762500" cy="4609017"/>
          </a:xfrm>
          <a:prstGeom prst="rect">
            <a:avLst/>
          </a:prstGeom>
        </p:spPr>
      </p:pic>
    </p:spTree>
    <p:extLst>
      <p:ext uri="{BB962C8B-B14F-4D97-AF65-F5344CB8AC3E}">
        <p14:creationId xmlns:p14="http://schemas.microsoft.com/office/powerpoint/2010/main" val="729776987"/>
      </p:ext>
    </p:extLst>
  </p:cSld>
  <p:clrMapOvr>
    <a:masterClrMapping/>
  </p:clrMapOvr>
</p:sld>
</file>

<file path=ppt/theme/theme1.xml><?xml version="1.0" encoding="utf-8"?>
<a:theme xmlns:a="http://schemas.openxmlformats.org/drawingml/2006/main" name="Para">
  <a:themeElements>
    <a:clrScheme name="Para">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Para">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6E868731E4CB3143B3BB61C3CD48829B" ma:contentTypeVersion="15" ma:contentTypeDescription="Vytvoří nový dokument" ma:contentTypeScope="" ma:versionID="d020fc5f4ab7878dcaf5716dae33e725">
  <xsd:schema xmlns:xsd="http://www.w3.org/2001/XMLSchema" xmlns:xs="http://www.w3.org/2001/XMLSchema" xmlns:p="http://schemas.microsoft.com/office/2006/metadata/properties" xmlns:ns2="e0b5c0a9-0c3f-4fdc-842d-aa870c8fb2c0" xmlns:ns3="c16db75b-7393-4670-97c7-dcb13fabb6f0" targetNamespace="http://schemas.microsoft.com/office/2006/metadata/properties" ma:root="true" ma:fieldsID="09d95ba573292e9abf74f7e4abb8bb17" ns2:_="" ns3:_="">
    <xsd:import namespace="e0b5c0a9-0c3f-4fdc-842d-aa870c8fb2c0"/>
    <xsd:import namespace="c16db75b-7393-4670-97c7-dcb13fabb6f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b5c0a9-0c3f-4fdc-842d-aa870c8fb2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Značky obrázků" ma:readOnly="false" ma:fieldId="{5cf76f15-5ced-4ddc-b409-7134ff3c332f}" ma:taxonomyMulti="true" ma:sspId="4198e3ff-1857-44d5-b2c6-b76269d3909a"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6db75b-7393-4670-97c7-dcb13fabb6f0"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1803083-dda9-49a4-813f-3207038b8788}" ma:internalName="TaxCatchAll" ma:showField="CatchAllData" ma:web="c16db75b-7393-4670-97c7-dcb13fabb6f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0b5c0a9-0c3f-4fdc-842d-aa870c8fb2c0">
      <Terms xmlns="http://schemas.microsoft.com/office/infopath/2007/PartnerControls"/>
    </lcf76f155ced4ddcb4097134ff3c332f>
    <TaxCatchAll xmlns="c16db75b-7393-4670-97c7-dcb13fabb6f0" xsi:nil="true"/>
  </documentManagement>
</p:properties>
</file>

<file path=customXml/itemProps1.xml><?xml version="1.0" encoding="utf-8"?>
<ds:datastoreItem xmlns:ds="http://schemas.openxmlformats.org/officeDocument/2006/customXml" ds:itemID="{8078FE9C-6B2D-4ADC-BFA6-79113502D126}"/>
</file>

<file path=customXml/itemProps2.xml><?xml version="1.0" encoding="utf-8"?>
<ds:datastoreItem xmlns:ds="http://schemas.openxmlformats.org/officeDocument/2006/customXml" ds:itemID="{56BE43CD-D21D-4146-8090-B06EE9DAC682}"/>
</file>

<file path=customXml/itemProps3.xml><?xml version="1.0" encoding="utf-8"?>
<ds:datastoreItem xmlns:ds="http://schemas.openxmlformats.org/officeDocument/2006/customXml" ds:itemID="{7AC7B477-1422-499A-9E59-1F433D59C13C}"/>
</file>

<file path=docProps/app.xml><?xml version="1.0" encoding="utf-8"?>
<Properties xmlns="http://schemas.openxmlformats.org/officeDocument/2006/extended-properties" xmlns:vt="http://schemas.openxmlformats.org/officeDocument/2006/docPropsVTypes">
  <Template>TM10001106[[fn=Znaczek]]</Template>
  <TotalTime>563</TotalTime>
  <Words>646</Words>
  <Application>Microsoft Office PowerPoint</Application>
  <PresentationFormat>Panoramiczny</PresentationFormat>
  <Paragraphs>61</Paragraphs>
  <Slides>11</Slides>
  <Notes>0</Notes>
  <HiddenSlides>0</HiddenSlides>
  <MMClips>0</MMClips>
  <ScaleCrop>false</ScaleCrop>
  <HeadingPairs>
    <vt:vector size="6" baseType="variant">
      <vt:variant>
        <vt:lpstr>Używane czcionki</vt:lpstr>
      </vt:variant>
      <vt:variant>
        <vt:i4>3</vt:i4>
      </vt:variant>
      <vt:variant>
        <vt:lpstr>Motyw</vt:lpstr>
      </vt:variant>
      <vt:variant>
        <vt:i4>1</vt:i4>
      </vt:variant>
      <vt:variant>
        <vt:lpstr>Tytuły slajdów</vt:lpstr>
      </vt:variant>
      <vt:variant>
        <vt:i4>11</vt:i4>
      </vt:variant>
    </vt:vector>
  </HeadingPairs>
  <TitlesOfParts>
    <vt:vector size="15" baseType="lpstr">
      <vt:lpstr>Arial</vt:lpstr>
      <vt:lpstr>Arial Rounded MT Bold</vt:lpstr>
      <vt:lpstr>Century Gothic</vt:lpstr>
      <vt:lpstr>Para</vt:lpstr>
      <vt:lpstr>Emotions</vt:lpstr>
      <vt:lpstr>What Emotions are?</vt:lpstr>
      <vt:lpstr>6 Kinds of emotions</vt:lpstr>
      <vt:lpstr>Prezentacja programu PowerPoint</vt:lpstr>
      <vt:lpstr>Prezentacja programu PowerPoint</vt:lpstr>
      <vt:lpstr>What if we are lack of emotions?</vt:lpstr>
      <vt:lpstr>How to control your emotions? </vt:lpstr>
      <vt:lpstr>Prezentacja programu PowerPoint</vt:lpstr>
      <vt:lpstr>Healthy ways to cope with stress include</vt:lpstr>
      <vt:lpstr>Questions AT THE END</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Emotions</dc:title>
  <dc:creator>Czarny19873@wp.pl</dc:creator>
  <cp:lastModifiedBy>Czarny19873@wp.pl</cp:lastModifiedBy>
  <cp:revision>5</cp:revision>
  <dcterms:created xsi:type="dcterms:W3CDTF">2022-12-01T10:45:31Z</dcterms:created>
  <dcterms:modified xsi:type="dcterms:W3CDTF">2022-12-01T20:09:25Z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0x0101006E868731E4CB3143B3BB61C3CD48829B</vt:lpwstr>
  </property>
</Properties>
</file>