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82" r:id="rId6"/>
    <p:sldId id="266" r:id="rId7"/>
    <p:sldId id="259" r:id="rId8"/>
    <p:sldId id="265" r:id="rId9"/>
    <p:sldId id="264" r:id="rId10"/>
    <p:sldId id="267" r:id="rId11"/>
    <p:sldId id="268" r:id="rId12"/>
    <p:sldId id="280" r:id="rId13"/>
    <p:sldId id="279" r:id="rId14"/>
    <p:sldId id="269" r:id="rId15"/>
    <p:sldId id="270" r:id="rId16"/>
    <p:sldId id="272" r:id="rId17"/>
    <p:sldId id="271" r:id="rId18"/>
    <p:sldId id="273" r:id="rId19"/>
    <p:sldId id="275" r:id="rId20"/>
    <p:sldId id="276" r:id="rId21"/>
    <p:sldId id="277" r:id="rId22"/>
    <p:sldId id="278" r:id="rId23"/>
    <p:sldId id="281" r:id="rId2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5BA82A1-0FD0-46C6-9A1A-CF77652ECC0B}" v="242" dt="2021-06-17T13:37:06.8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64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áclav Toufar" userId="S::vtoufar04@student.gymceska.cz::e3f46e01-8281-43ab-8e9b-23387eb5f4fa" providerId="AD" clId="Web-{F5BA82A1-0FD0-46C6-9A1A-CF77652ECC0B}"/>
    <pc:docChg chg="addSld modSld">
      <pc:chgData name="Václav Toufar" userId="S::vtoufar04@student.gymceska.cz::e3f46e01-8281-43ab-8e9b-23387eb5f4fa" providerId="AD" clId="Web-{F5BA82A1-0FD0-46C6-9A1A-CF77652ECC0B}" dt="2021-06-17T13:37:05.274" v="112" actId="20577"/>
      <pc:docMkLst>
        <pc:docMk/>
      </pc:docMkLst>
      <pc:sldChg chg="addSp modSp new mod setBg setClrOvrMap">
        <pc:chgData name="Václav Toufar" userId="S::vtoufar04@student.gymceska.cz::e3f46e01-8281-43ab-8e9b-23387eb5f4fa" providerId="AD" clId="Web-{F5BA82A1-0FD0-46C6-9A1A-CF77652ECC0B}" dt="2021-06-17T13:37:05.274" v="112" actId="20577"/>
        <pc:sldMkLst>
          <pc:docMk/>
          <pc:sldMk cId="2160751600" sldId="282"/>
        </pc:sldMkLst>
        <pc:spChg chg="mod">
          <ac:chgData name="Václav Toufar" userId="S::vtoufar04@student.gymceska.cz::e3f46e01-8281-43ab-8e9b-23387eb5f4fa" providerId="AD" clId="Web-{F5BA82A1-0FD0-46C6-9A1A-CF77652ECC0B}" dt="2021-06-17T13:33:50.793" v="103" actId="20577"/>
          <ac:spMkLst>
            <pc:docMk/>
            <pc:sldMk cId="2160751600" sldId="282"/>
            <ac:spMk id="2" creationId="{8D4BB4BD-DD10-4D15-83F9-250BDB09DAA9}"/>
          </ac:spMkLst>
        </pc:spChg>
        <pc:spChg chg="mod">
          <ac:chgData name="Václav Toufar" userId="S::vtoufar04@student.gymceska.cz::e3f46e01-8281-43ab-8e9b-23387eb5f4fa" providerId="AD" clId="Web-{F5BA82A1-0FD0-46C6-9A1A-CF77652ECC0B}" dt="2021-06-17T13:37:05.274" v="112" actId="20577"/>
          <ac:spMkLst>
            <pc:docMk/>
            <pc:sldMk cId="2160751600" sldId="282"/>
            <ac:spMk id="3" creationId="{630EC7DE-2E5A-420A-A2B8-C492A218457B}"/>
          </ac:spMkLst>
        </pc:spChg>
        <pc:spChg chg="add">
          <ac:chgData name="Václav Toufar" userId="S::vtoufar04@student.gymceska.cz::e3f46e01-8281-43ab-8e9b-23387eb5f4fa" providerId="AD" clId="Web-{F5BA82A1-0FD0-46C6-9A1A-CF77652ECC0B}" dt="2021-06-17T13:33:00.243" v="99"/>
          <ac:spMkLst>
            <pc:docMk/>
            <pc:sldMk cId="2160751600" sldId="282"/>
            <ac:spMk id="10" creationId="{C5E6CFF1-2F42-4E10-9A97-F116F46F53FE}"/>
          </ac:spMkLst>
        </pc:spChg>
        <pc:picChg chg="add mod ord">
          <ac:chgData name="Václav Toufar" userId="S::vtoufar04@student.gymceska.cz::e3f46e01-8281-43ab-8e9b-23387eb5f4fa" providerId="AD" clId="Web-{F5BA82A1-0FD0-46C6-9A1A-CF77652ECC0B}" dt="2021-06-17T13:33:00.243" v="99"/>
          <ac:picMkLst>
            <pc:docMk/>
            <pc:sldMk cId="2160751600" sldId="282"/>
            <ac:picMk id="5" creationId="{5B50F18D-DD28-49EA-9FEF-CC4EA157850A}"/>
          </ac:picMkLst>
        </pc:picChg>
        <pc:cxnChg chg="add">
          <ac:chgData name="Václav Toufar" userId="S::vtoufar04@student.gymceska.cz::e3f46e01-8281-43ab-8e9b-23387eb5f4fa" providerId="AD" clId="Web-{F5BA82A1-0FD0-46C6-9A1A-CF77652ECC0B}" dt="2021-06-17T13:33:00.243" v="99"/>
          <ac:cxnSpMkLst>
            <pc:docMk/>
            <pc:sldMk cId="2160751600" sldId="282"/>
            <ac:cxnSpMk id="12" creationId="{67182200-4859-4C8D-BCBB-55B245C28BA3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9CEF6D1-AA1D-4A37-9791-12FD8C2825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38B2AEA-F67A-4731-9CC6-C4480F8DE5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3C8DF1D-5E0D-4028-BE0C-563E199C03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3787D-0871-4353-9477-B87DD29745D2}" type="datetimeFigureOut">
              <a:rPr lang="cs-CZ" smtClean="0"/>
              <a:t>26.10.2023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61F42DC-1833-456D-A79D-78C0B8CF65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6EE3289-957A-43E6-91A6-C7C379589E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A6805-DA15-4EB9-A985-C3C02D4F5A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7400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5453A7-2934-4222-A4FF-3400F6B31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0054368-5D5C-4EDD-8500-CC5AA52CEA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904D0EE-8749-44DE-88F4-4531AE50C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3787D-0871-4353-9477-B87DD29745D2}" type="datetimeFigureOut">
              <a:rPr lang="cs-CZ" smtClean="0"/>
              <a:t>26.10.2023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4B7ADED-78FD-4298-82F8-647229B4A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A8688C7-EF4A-454B-9C75-A97492DF0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A6805-DA15-4EB9-A985-C3C02D4F5A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169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4B125E7-FAFA-4A22-B27D-6CB6A101E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0336293-67C7-4166-994A-50BA9B0810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5DA5458-80E6-4680-8A80-CDA97F9C7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3787D-0871-4353-9477-B87DD29745D2}" type="datetimeFigureOut">
              <a:rPr lang="cs-CZ" smtClean="0"/>
              <a:t>26.10.2023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9DEA621-209B-44E1-A189-2795F801FF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C3D23C1-4EB9-4D86-9BDA-BE18D3640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A6805-DA15-4EB9-A985-C3C02D4F5A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334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B64C1FC-B36D-4B0D-9D48-5690EEFD3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BD74EC6-CECA-441C-B674-BAA533D309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0781ACC-912E-4301-A5FF-7A9331393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7CCCE42-8025-41FF-8193-6CB746C4F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3787D-0871-4353-9477-B87DD29745D2}" type="datetimeFigureOut">
              <a:rPr lang="cs-CZ" smtClean="0"/>
              <a:t>26.10.2023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6951845-D0C8-4BF6-AD12-6EE023B2B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3BDA1FE-A1D8-4681-8E11-4899FBD77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A6805-DA15-4EB9-A985-C3C02D4F5A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9212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241E113-29E9-42FF-9C7D-7403E40DCA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C0C0CB6-6010-4097-937B-6F88F49EEE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429CA762-42F6-4E7B-A58E-ACBEB6D4DE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9D3E9FB1-D8A0-40EE-A38D-66AA42D8EB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BE9C2EB6-6D63-457A-B4AF-CD25A70067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79DF0788-A5DF-46C4-9AA9-F91F274EF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3787D-0871-4353-9477-B87DD29745D2}" type="datetimeFigureOut">
              <a:rPr lang="cs-CZ" smtClean="0"/>
              <a:t>26.10.2023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7375639A-4A33-4BA3-9425-2BA18FE59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B10541D9-DB92-4220-85FA-174BF0DEB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A6805-DA15-4EB9-A985-C3C02D4F5A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1157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F997098-4530-4CDF-BBFB-BC2774C98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85B76D7D-850E-48F8-8145-FAB8E46C1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3787D-0871-4353-9477-B87DD29745D2}" type="datetimeFigureOut">
              <a:rPr lang="cs-CZ" smtClean="0"/>
              <a:t>26.10.2023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733955A9-D891-4ED6-975F-6D626E5F2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888808E4-3D4C-40F2-B72A-3BC296834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A6805-DA15-4EB9-A985-C3C02D4F5A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7204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4AF5157-86A5-4577-9B6F-3CB6EEF2F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3787D-0871-4353-9477-B87DD29745D2}" type="datetimeFigureOut">
              <a:rPr lang="cs-CZ" smtClean="0"/>
              <a:t>26.10.2023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9C08D777-1F3E-4B24-96E0-B90E07D07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82AE5CC-775F-473E-B50C-C7E4A2D10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A6805-DA15-4EB9-A985-C3C02D4F5A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7381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103AD91-5501-4F4C-974B-6AC5826526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4243B38-5F21-4558-A331-72CCEED8D1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C0C4299-BA73-43FB-AEC4-61E62D218B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C7BC65F-7E81-4F6B-9A74-22C949E5E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3787D-0871-4353-9477-B87DD29745D2}" type="datetimeFigureOut">
              <a:rPr lang="cs-CZ" smtClean="0"/>
              <a:t>26.10.2023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7E2F2F9-1AD1-46B0-B52F-5543E807DD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A4DCCBE-DC78-4249-85E3-BA37B841D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A6805-DA15-4EB9-A985-C3C02D4F5A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884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2EE680-92D2-44F9-905D-52B0899D64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E3A7DEE3-79BB-416A-88D3-9306C57386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01E7DAE-8086-4A7D-B05F-E33EE104A3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6F2298D-CF19-4F3B-A394-5C52AD852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3787D-0871-4353-9477-B87DD29745D2}" type="datetimeFigureOut">
              <a:rPr lang="cs-CZ" smtClean="0"/>
              <a:t>26.10.2023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EF1BDC5-D671-446E-87A6-7377EB023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6ED422F-39EF-4E68-B2AD-E6A083946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A6805-DA15-4EB9-A985-C3C02D4F5A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9991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56DB8D4-DD8B-4191-B895-4F78CC818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3B0DD13-7C04-4E1C-9644-25D4EA7B4D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0FF8B7B-C037-41BA-A148-8371E36AC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3787D-0871-4353-9477-B87DD29745D2}" type="datetimeFigureOut">
              <a:rPr lang="cs-CZ" smtClean="0"/>
              <a:t>26.10.2023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D367924-08FB-453B-BEFB-10B07B6CEF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E29699C-7F48-4C99-89AB-6D809B234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A6805-DA15-4EB9-A985-C3C02D4F5A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0256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7BA4BA64-E4AB-4558-98AE-1DF616CCE33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E5536D1-84E7-4402-92D4-F53883697A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0B3C027-AD81-46BC-BE06-61415A461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3787D-0871-4353-9477-B87DD29745D2}" type="datetimeFigureOut">
              <a:rPr lang="cs-CZ" smtClean="0"/>
              <a:t>26.10.2023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232C87D-53EF-453B-992C-3C506BF25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9BACA93-7A37-42B8-BA27-3731857B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A6805-DA15-4EB9-A985-C3C02D4F5A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640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9F55484-A872-4F9F-B991-85521CB79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A1789EE-7202-4FD5-97C3-4EBB0E285F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C79CBD7-BBC0-434B-99FF-1CA6501A0F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73787D-0871-4353-9477-B87DD29745D2}" type="datetimeFigureOut">
              <a:rPr lang="cs-CZ" smtClean="0"/>
              <a:t>26.10.2023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29083AD-B891-4033-B08B-E1C03C4FDC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DEFED36-572A-4BD9-9FF3-B9FDA064D4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A6805-DA15-4EB9-A985-C3C02D4F5A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7596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Obrázek 6" descr="Obsah obrázku tráva, exteriér, sport, park&#10;&#10;Popis byl vytvořen automaticky">
            <a:extLst>
              <a:ext uri="{FF2B5EF4-FFF2-40B4-BE49-F238E27FC236}">
                <a16:creationId xmlns:a16="http://schemas.microsoft.com/office/drawing/2014/main" id="{584DE2EE-30E5-4D16-A770-A7F0FB314EE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2F7DB95E-E22C-4EC6-BD06-E7696134E8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cs-CZ">
                <a:solidFill>
                  <a:srgbClr val="FFFFFF"/>
                </a:solidFill>
              </a:rPr>
              <a:t>Mandala project</a:t>
            </a:r>
          </a:p>
        </p:txBody>
      </p:sp>
    </p:spTree>
    <p:extLst>
      <p:ext uri="{BB962C8B-B14F-4D97-AF65-F5344CB8AC3E}">
        <p14:creationId xmlns:p14="http://schemas.microsoft.com/office/powerpoint/2010/main" val="633529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5E6CFF1-2F42-4E10-9A97-F116F46F53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Obrázek 4" descr="Obsah obrázku tráva, exteriér, sport, park&#10;&#10;Popis byl vytvořen automaticky">
            <a:extLst>
              <a:ext uri="{FF2B5EF4-FFF2-40B4-BE49-F238E27FC236}">
                <a16:creationId xmlns:a16="http://schemas.microsoft.com/office/drawing/2014/main" id="{5B50F18D-DD28-49EA-9FEF-CC4EA15785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8D4BB4BD-DD10-4D15-83F9-250BDB09DA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065862"/>
            <a:ext cx="3313164" cy="4726276"/>
          </a:xfrm>
        </p:spPr>
        <p:txBody>
          <a:bodyPr>
            <a:normAutofit/>
          </a:bodyPr>
          <a:lstStyle/>
          <a:p>
            <a:pPr algn="r"/>
            <a:r>
              <a:rPr lang="cs-CZ" sz="4800" dirty="0" err="1">
                <a:solidFill>
                  <a:srgbClr val="FFFFFF"/>
                </a:solidFill>
                <a:cs typeface="Calibri Light"/>
              </a:rPr>
              <a:t>What</a:t>
            </a:r>
            <a:r>
              <a:rPr lang="cs-CZ" sz="4800" dirty="0">
                <a:solidFill>
                  <a:srgbClr val="FFFFFF"/>
                </a:solidFill>
                <a:cs typeface="Calibri Light"/>
              </a:rPr>
              <a:t> </a:t>
            </a:r>
            <a:r>
              <a:rPr lang="cs-CZ" sz="4800" dirty="0" err="1">
                <a:solidFill>
                  <a:srgbClr val="FFFFFF"/>
                </a:solidFill>
                <a:cs typeface="Calibri Light"/>
              </a:rPr>
              <a:t>is</a:t>
            </a:r>
            <a:r>
              <a:rPr lang="cs-CZ" sz="4800" dirty="0">
                <a:solidFill>
                  <a:srgbClr val="FFFFFF"/>
                </a:solidFill>
                <a:cs typeface="Calibri Light"/>
              </a:rPr>
              <a:t> a mandala?</a:t>
            </a:r>
            <a:endParaRPr lang="cs-CZ" sz="4800" dirty="0">
              <a:solidFill>
                <a:srgbClr val="FFFFFF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7182200-4859-4C8D-BCBB-55B245C28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372" y="2286000"/>
            <a:ext cx="0" cy="22860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30EC7DE-2E5A-420A-A2B8-C492A21845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5379" y="1065862"/>
            <a:ext cx="5744685" cy="47262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„</a:t>
            </a:r>
            <a:r>
              <a:rPr lang="cs-CZ" dirty="0" err="1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Sacred</a:t>
            </a:r>
            <a:r>
              <a:rPr lang="cs-CZ" dirty="0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 </a:t>
            </a:r>
            <a:r>
              <a:rPr lang="cs-CZ" dirty="0" err="1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circle</a:t>
            </a:r>
            <a:r>
              <a:rPr lang="cs-CZ" dirty="0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“</a:t>
            </a:r>
          </a:p>
          <a:p>
            <a:r>
              <a:rPr lang="cs-CZ" dirty="0" err="1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Geometric</a:t>
            </a:r>
            <a:r>
              <a:rPr lang="cs-CZ" dirty="0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 </a:t>
            </a:r>
            <a:r>
              <a:rPr lang="cs-CZ" dirty="0" err="1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configuration</a:t>
            </a:r>
            <a:r>
              <a:rPr lang="cs-CZ" dirty="0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 </a:t>
            </a:r>
            <a:r>
              <a:rPr lang="cs-CZ" dirty="0" err="1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of</a:t>
            </a:r>
            <a:r>
              <a:rPr lang="cs-CZ" dirty="0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 </a:t>
            </a:r>
            <a:r>
              <a:rPr lang="cs-CZ" dirty="0" err="1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symbols</a:t>
            </a:r>
            <a:endParaRPr lang="cs-CZ" dirty="0">
              <a:solidFill>
                <a:srgbClr val="FFFFFF"/>
              </a:solidFill>
              <a:latin typeface="Calibri Light"/>
              <a:ea typeface="+mn-lt"/>
              <a:cs typeface="+mn-lt"/>
            </a:endParaRPr>
          </a:p>
          <a:p>
            <a:r>
              <a:rPr lang="cs-CZ" dirty="0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An </a:t>
            </a:r>
            <a:r>
              <a:rPr lang="cs-CZ" dirty="0" err="1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aid</a:t>
            </a:r>
            <a:r>
              <a:rPr lang="cs-CZ" dirty="0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 to </a:t>
            </a:r>
            <a:r>
              <a:rPr lang="cs-CZ" dirty="0" err="1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meditation</a:t>
            </a:r>
            <a:r>
              <a:rPr lang="cs-CZ" dirty="0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 and </a:t>
            </a:r>
            <a:r>
              <a:rPr lang="cs-CZ" dirty="0" err="1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trance</a:t>
            </a:r>
            <a:r>
              <a:rPr lang="cs-CZ" dirty="0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 </a:t>
            </a:r>
            <a:r>
              <a:rPr lang="cs-CZ" dirty="0" err="1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induction</a:t>
            </a:r>
            <a:endParaRPr lang="cs-CZ" dirty="0">
              <a:solidFill>
                <a:srgbClr val="FFFFFF"/>
              </a:solidFill>
              <a:latin typeface="Calibri Light"/>
              <a:ea typeface="+mn-lt"/>
              <a:cs typeface="+mn-lt"/>
            </a:endParaRPr>
          </a:p>
          <a:p>
            <a:r>
              <a:rPr lang="cs-CZ" dirty="0" err="1">
                <a:solidFill>
                  <a:srgbClr val="FFFFFF"/>
                </a:solidFill>
                <a:latin typeface="Calibri Light"/>
                <a:cs typeface="Calibri"/>
              </a:rPr>
              <a:t>Used</a:t>
            </a:r>
            <a:r>
              <a:rPr lang="cs-CZ" dirty="0">
                <a:solidFill>
                  <a:srgbClr val="FFFFFF"/>
                </a:solidFill>
                <a:latin typeface="Calibri Light"/>
                <a:cs typeface="Calibri"/>
              </a:rPr>
              <a:t> by </a:t>
            </a:r>
            <a:r>
              <a:rPr lang="cs-CZ" dirty="0" err="1">
                <a:solidFill>
                  <a:srgbClr val="FFFFFF"/>
                </a:solidFill>
                <a:latin typeface="Calibri Light"/>
                <a:cs typeface="Calibri"/>
              </a:rPr>
              <a:t>Eastern</a:t>
            </a:r>
            <a:r>
              <a:rPr lang="cs-CZ" dirty="0">
                <a:solidFill>
                  <a:srgbClr val="FFFFFF"/>
                </a:solidFill>
                <a:latin typeface="Calibri Light"/>
                <a:cs typeface="Calibri"/>
              </a:rPr>
              <a:t> </a:t>
            </a:r>
            <a:r>
              <a:rPr lang="cs-CZ" dirty="0" err="1">
                <a:solidFill>
                  <a:srgbClr val="FFFFFF"/>
                </a:solidFill>
                <a:latin typeface="Calibri Light"/>
                <a:cs typeface="Calibri"/>
              </a:rPr>
              <a:t>religions</a:t>
            </a:r>
            <a:endParaRPr lang="cs-CZ" dirty="0">
              <a:solidFill>
                <a:srgbClr val="FFFFFF"/>
              </a:solidFill>
              <a:latin typeface="Calibri Light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607516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E64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AF68EBC5-0199-4F8D-BCAA-35B11C7AC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z="3600" dirty="0">
                <a:solidFill>
                  <a:srgbClr val="FFFFFF"/>
                </a:solidFill>
              </a:rPr>
              <a:t>P</a:t>
            </a:r>
            <a:r>
              <a:rPr lang="en-US" sz="3600" dirty="0" err="1">
                <a:solidFill>
                  <a:srgbClr val="FFFFFF"/>
                </a:solidFill>
              </a:rPr>
              <a:t>repar</a:t>
            </a:r>
            <a:r>
              <a:rPr lang="cs-CZ" sz="3600" dirty="0" err="1">
                <a:solidFill>
                  <a:srgbClr val="FFFFFF"/>
                </a:solidFill>
              </a:rPr>
              <a:t>ation</a:t>
            </a:r>
            <a:r>
              <a:rPr lang="cs-CZ" sz="3600" dirty="0">
                <a:solidFill>
                  <a:srgbClr val="FFFFFF"/>
                </a:solidFill>
              </a:rPr>
              <a:t> </a:t>
            </a:r>
            <a:r>
              <a:rPr lang="cs-CZ" sz="3600" dirty="0" err="1">
                <a:solidFill>
                  <a:srgbClr val="FFFFFF"/>
                </a:solidFill>
              </a:rPr>
              <a:t>of</a:t>
            </a:r>
            <a:r>
              <a:rPr lang="en-US" sz="3600" dirty="0">
                <a:solidFill>
                  <a:srgbClr val="FFFFFF"/>
                </a:solidFill>
              </a:rPr>
              <a:t> human mandala</a:t>
            </a:r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 descr="Obsah obrázku tráva, exteriér, osoba, přehrávání&#10;&#10;Popis byl vytvořen automaticky">
            <a:extLst>
              <a:ext uri="{FF2B5EF4-FFF2-40B4-BE49-F238E27FC236}">
                <a16:creationId xmlns:a16="http://schemas.microsoft.com/office/drawing/2014/main" id="{29ABDD15-56F0-4377-AAB3-CF99340CA3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427550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36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335FC1BA-7B2D-4B77-B0C2-3EB999844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solidFill>
                  <a:srgbClr val="FFFFFF"/>
                </a:solidFill>
              </a:rPr>
              <a:t>Arranged into shapes, we are forming a mandala</a:t>
            </a:r>
          </a:p>
        </p:txBody>
      </p:sp>
      <p:sp>
        <p:nvSpPr>
          <p:cNvPr id="16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Zástupný obsah 8" descr="Obsah obrázku tráva, exteriér, sport&#10;&#10;Popis byl vytvořen automaticky">
            <a:extLst>
              <a:ext uri="{FF2B5EF4-FFF2-40B4-BE49-F238E27FC236}">
                <a16:creationId xmlns:a16="http://schemas.microsoft.com/office/drawing/2014/main" id="{F3A12686-F742-4EC1-918C-9F97D233D8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077313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060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AF68EBC5-0199-4F8D-BCAA-35B11C7AC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Colorful T-shirts </a:t>
            </a:r>
            <a:r>
              <a:rPr lang="cs-CZ" sz="3600" dirty="0" err="1">
                <a:solidFill>
                  <a:srgbClr val="FFFFFF"/>
                </a:solidFill>
              </a:rPr>
              <a:t>constitute</a:t>
            </a:r>
            <a:r>
              <a:rPr lang="en-US" sz="3600" dirty="0">
                <a:solidFill>
                  <a:srgbClr val="FFFFFF"/>
                </a:solidFill>
              </a:rPr>
              <a:t> the principle of our mandalas</a:t>
            </a:r>
          </a:p>
        </p:txBody>
      </p:sp>
      <p:sp>
        <p:nvSpPr>
          <p:cNvPr id="19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 descr="Obsah obrázku tráva, exteriér, strom, pole&#10;&#10;Popis byl vytvořen automaticky">
            <a:extLst>
              <a:ext uri="{FF2B5EF4-FFF2-40B4-BE49-F238E27FC236}">
                <a16:creationId xmlns:a16="http://schemas.microsoft.com/office/drawing/2014/main" id="{88C883F0-C16F-4C3B-B86C-F67E72DD7B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708271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9">
            <a:extLst>
              <a:ext uri="{FF2B5EF4-FFF2-40B4-BE49-F238E27FC236}">
                <a16:creationId xmlns:a16="http://schemas.microsoft.com/office/drawing/2014/main" id="{A4E37431-20F0-4DD6-84A9-ED2B644943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11">
            <a:extLst>
              <a:ext uri="{FF2B5EF4-FFF2-40B4-BE49-F238E27FC236}">
                <a16:creationId xmlns:a16="http://schemas.microsoft.com/office/drawing/2014/main" id="{0AE98B72-66C6-4AB4-AF0D-BA830DE863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13">
            <a:extLst>
              <a:ext uri="{FF2B5EF4-FFF2-40B4-BE49-F238E27FC236}">
                <a16:creationId xmlns:a16="http://schemas.microsoft.com/office/drawing/2014/main" id="{407EAFC6-733F-403D-BB4D-05A3A2874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15">
            <a:extLst>
              <a:ext uri="{FF2B5EF4-FFF2-40B4-BE49-F238E27FC236}">
                <a16:creationId xmlns:a16="http://schemas.microsoft.com/office/drawing/2014/main" id="{17A36730-4CB0-4F61-AD11-A44C976583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Rectangle 17">
            <a:extLst>
              <a:ext uri="{FF2B5EF4-FFF2-40B4-BE49-F238E27FC236}">
                <a16:creationId xmlns:a16="http://schemas.microsoft.com/office/drawing/2014/main" id="{C69C79E1-F916-4929-A4F3-DE763D4BFA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19">
            <a:extLst>
              <a:ext uri="{FF2B5EF4-FFF2-40B4-BE49-F238E27FC236}">
                <a16:creationId xmlns:a16="http://schemas.microsoft.com/office/drawing/2014/main" id="{767334AB-16BD-4EC7-8C6B-4B51716009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AF68EBC5-0199-4F8D-BCAA-35B11C7AC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2" y="891652"/>
            <a:ext cx="4412021" cy="303072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In our opinion, the human pyramid is also a certain type of mandala</a:t>
            </a:r>
          </a:p>
        </p:txBody>
      </p:sp>
      <p:pic>
        <p:nvPicPr>
          <p:cNvPr id="5" name="Zástupný obsah 4" descr="Obsah obrázku strom, tráva, exteriér&#10;&#10;Popis byl vytvořen automaticky">
            <a:extLst>
              <a:ext uri="{FF2B5EF4-FFF2-40B4-BE49-F238E27FC236}">
                <a16:creationId xmlns:a16="http://schemas.microsoft.com/office/drawing/2014/main" id="{FB143251-984A-4185-A702-362F1E21D3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950584" y="1194593"/>
            <a:ext cx="5899152" cy="4424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783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157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AF68EBC5-0199-4F8D-BCAA-35B11C7AC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z="3600" dirty="0" err="1">
                <a:solidFill>
                  <a:srgbClr val="FFFFFF"/>
                </a:solidFill>
              </a:rPr>
              <a:t>Decoration</a:t>
            </a:r>
            <a:r>
              <a:rPr lang="cs-CZ" sz="3600" dirty="0">
                <a:solidFill>
                  <a:srgbClr val="FFFFFF"/>
                </a:solidFill>
              </a:rPr>
              <a:t> </a:t>
            </a:r>
            <a:r>
              <a:rPr lang="cs-CZ" sz="3600" dirty="0" err="1">
                <a:solidFill>
                  <a:srgbClr val="FFFFFF"/>
                </a:solidFill>
              </a:rPr>
              <a:t>of</a:t>
            </a:r>
            <a:r>
              <a:rPr lang="cs-CZ" sz="3600" dirty="0">
                <a:solidFill>
                  <a:srgbClr val="FFFFFF"/>
                </a:solidFill>
              </a:rPr>
              <a:t> </a:t>
            </a:r>
            <a:r>
              <a:rPr lang="cs-CZ" sz="3600" dirty="0" err="1">
                <a:solidFill>
                  <a:srgbClr val="FFFFFF"/>
                </a:solidFill>
              </a:rPr>
              <a:t>the</a:t>
            </a:r>
            <a:r>
              <a:rPr lang="cs-CZ" sz="3600" dirty="0">
                <a:solidFill>
                  <a:srgbClr val="FFFFFF"/>
                </a:solidFill>
              </a:rPr>
              <a:t> </a:t>
            </a:r>
            <a:r>
              <a:rPr lang="cs-CZ" sz="3600" dirty="0" err="1">
                <a:solidFill>
                  <a:srgbClr val="FFFFFF"/>
                </a:solidFill>
              </a:rPr>
              <a:t>road</a:t>
            </a:r>
            <a:r>
              <a:rPr lang="cs-CZ" sz="3600" dirty="0">
                <a:solidFill>
                  <a:srgbClr val="FFFFFF"/>
                </a:solidFill>
              </a:rPr>
              <a:t> </a:t>
            </a:r>
            <a:r>
              <a:rPr lang="en-US" sz="3600">
                <a:solidFill>
                  <a:srgbClr val="FFFFFF"/>
                </a:solidFill>
              </a:rPr>
              <a:t>by </a:t>
            </a:r>
            <a:r>
              <a:rPr lang="en-US" sz="3600" dirty="0">
                <a:solidFill>
                  <a:srgbClr val="FFFFFF"/>
                </a:solidFill>
              </a:rPr>
              <a:t>mandalas</a:t>
            </a:r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 descr="Obsah obrázku strom, exteriér, osoba, rostlina&#10;&#10;Popis byl vytvořen automaticky">
            <a:extLst>
              <a:ext uri="{FF2B5EF4-FFF2-40B4-BE49-F238E27FC236}">
                <a16:creationId xmlns:a16="http://schemas.microsoft.com/office/drawing/2014/main" id="{BCA28AED-6D9C-4473-BE51-A265EA2523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/>
        </p:blipFill>
        <p:spPr>
          <a:xfrm rot="5400000">
            <a:off x="2153696" y="-234907"/>
            <a:ext cx="4808332" cy="716322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981025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6C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AF68EBC5-0199-4F8D-BCAA-35B11C7AC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solidFill>
                  <a:srgbClr val="FFFFFF"/>
                </a:solidFill>
              </a:rPr>
              <a:t>Almost done!</a:t>
            </a:r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 descr="Obsah obrázku tráva, exteriér&#10;&#10;Popis byl vytvořen automaticky">
            <a:extLst>
              <a:ext uri="{FF2B5EF4-FFF2-40B4-BE49-F238E27FC236}">
                <a16:creationId xmlns:a16="http://schemas.microsoft.com/office/drawing/2014/main" id="{2F509E4D-36B1-497E-8E17-3717745EF6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4128215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>
            <a:extLst>
              <a:ext uri="{FF2B5EF4-FFF2-40B4-BE49-F238E27FC236}">
                <a16:creationId xmlns:a16="http://schemas.microsoft.com/office/drawing/2014/main" id="{7AE940FC-BC85-4AD2-A0D1-D36977D504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21"/>
            <a:ext cx="12191980" cy="6855958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38C394B6-E23B-487D-AC22-A10DBC6AB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098" y="1396289"/>
            <a:ext cx="4624342" cy="1325563"/>
          </a:xfrm>
        </p:spPr>
        <p:txBody>
          <a:bodyPr>
            <a:normAutofit/>
          </a:bodyPr>
          <a:lstStyle/>
          <a:p>
            <a:r>
              <a:rPr lang="cs-CZ"/>
              <a:t>The best of our work follows</a:t>
            </a:r>
            <a:endParaRPr lang="cs-CZ" dirty="0"/>
          </a:p>
        </p:txBody>
      </p:sp>
      <p:sp>
        <p:nvSpPr>
          <p:cNvPr id="40" name="Oval 29">
            <a:extLst>
              <a:ext uri="{FF2B5EF4-FFF2-40B4-BE49-F238E27FC236}">
                <a16:creationId xmlns:a16="http://schemas.microsoft.com/office/drawing/2014/main" id="{07977D39-626F-40D7-B00F-16E02602DD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15495" y="197110"/>
            <a:ext cx="2020824" cy="202082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Zástupný obsah 4" descr="Obsah obrázku text, bezobratlí, polypovci, ozubené kolo&#10;&#10;Popis byl vytvořen automaticky">
            <a:extLst>
              <a:ext uri="{FF2B5EF4-FFF2-40B4-BE49-F238E27FC236}">
                <a16:creationId xmlns:a16="http://schemas.microsoft.com/office/drawing/2014/main" id="{FC2A1BA8-50BE-420A-B087-1D7DEE3A6D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80087" y="361702"/>
            <a:ext cx="1691640" cy="1691640"/>
          </a:xfrm>
          <a:custGeom>
            <a:avLst/>
            <a:gdLst/>
            <a:ahLst/>
            <a:cxnLst/>
            <a:rect l="l" t="t" r="r" b="b"/>
            <a:pathLst>
              <a:path w="1956816" h="1956816">
                <a:moveTo>
                  <a:pt x="978408" y="0"/>
                </a:moveTo>
                <a:cubicBezTo>
                  <a:pt x="1518768" y="0"/>
                  <a:pt x="1956816" y="438048"/>
                  <a:pt x="1956816" y="978408"/>
                </a:cubicBezTo>
                <a:cubicBezTo>
                  <a:pt x="1956816" y="1518768"/>
                  <a:pt x="1518768" y="1956816"/>
                  <a:pt x="978408" y="1956816"/>
                </a:cubicBezTo>
                <a:cubicBezTo>
                  <a:pt x="438048" y="1956816"/>
                  <a:pt x="0" y="1518768"/>
                  <a:pt x="0" y="978408"/>
                </a:cubicBezTo>
                <a:cubicBezTo>
                  <a:pt x="0" y="438048"/>
                  <a:pt x="438048" y="0"/>
                  <a:pt x="978408" y="0"/>
                </a:cubicBezTo>
                <a:close/>
              </a:path>
            </a:pathLst>
          </a:custGeom>
        </p:spPr>
      </p:pic>
      <p:sp>
        <p:nvSpPr>
          <p:cNvPr id="41" name="Content Placeholder 26">
            <a:extLst>
              <a:ext uri="{FF2B5EF4-FFF2-40B4-BE49-F238E27FC236}">
                <a16:creationId xmlns:a16="http://schemas.microsoft.com/office/drawing/2014/main" id="{5D0D8EA6-7433-432E-9D6A-361CA88490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543" y="2871982"/>
            <a:ext cx="4558309" cy="3181684"/>
          </a:xfrm>
        </p:spPr>
        <p:txBody>
          <a:bodyPr anchor="t">
            <a:normAutofit/>
          </a:bodyPr>
          <a:lstStyle/>
          <a:p>
            <a:endParaRPr lang="en-US" sz="1800"/>
          </a:p>
        </p:txBody>
      </p:sp>
      <p:sp>
        <p:nvSpPr>
          <p:cNvPr id="42" name="Freeform: Shape 31">
            <a:extLst>
              <a:ext uri="{FF2B5EF4-FFF2-40B4-BE49-F238E27FC236}">
                <a16:creationId xmlns:a16="http://schemas.microsoft.com/office/drawing/2014/main" id="{B905CDE4-B751-4B3E-B625-6E59F89034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4932" y="1"/>
            <a:ext cx="4077068" cy="3445261"/>
          </a:xfrm>
          <a:custGeom>
            <a:avLst/>
            <a:gdLst>
              <a:gd name="connsiteX0" fmla="*/ 250035 w 4077068"/>
              <a:gd name="connsiteY0" fmla="*/ 0 h 3445261"/>
              <a:gd name="connsiteX1" fmla="*/ 4077068 w 4077068"/>
              <a:gd name="connsiteY1" fmla="*/ 0 h 3445261"/>
              <a:gd name="connsiteX2" fmla="*/ 4077068 w 4077068"/>
              <a:gd name="connsiteY2" fmla="*/ 2743040 h 3445261"/>
              <a:gd name="connsiteX3" fmla="*/ 4074154 w 4077068"/>
              <a:gd name="connsiteY3" fmla="*/ 2746247 h 3445261"/>
              <a:gd name="connsiteX4" fmla="*/ 2386584 w 4077068"/>
              <a:gd name="connsiteY4" fmla="*/ 3445261 h 3445261"/>
              <a:gd name="connsiteX5" fmla="*/ 0 w 4077068"/>
              <a:gd name="connsiteY5" fmla="*/ 1058677 h 3445261"/>
              <a:gd name="connsiteX6" fmla="*/ 187550 w 4077068"/>
              <a:gd name="connsiteY6" fmla="*/ 129711 h 3445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77068" h="3445261">
                <a:moveTo>
                  <a:pt x="250035" y="0"/>
                </a:moveTo>
                <a:lnTo>
                  <a:pt x="4077068" y="0"/>
                </a:lnTo>
                <a:lnTo>
                  <a:pt x="4077068" y="2743040"/>
                </a:lnTo>
                <a:lnTo>
                  <a:pt x="4074154" y="2746247"/>
                </a:lnTo>
                <a:cubicBezTo>
                  <a:pt x="3642267" y="3178134"/>
                  <a:pt x="3045621" y="3445261"/>
                  <a:pt x="2386584" y="3445261"/>
                </a:cubicBezTo>
                <a:cubicBezTo>
                  <a:pt x="1068510" y="3445261"/>
                  <a:pt x="0" y="2376751"/>
                  <a:pt x="0" y="1058677"/>
                </a:cubicBezTo>
                <a:cubicBezTo>
                  <a:pt x="0" y="729159"/>
                  <a:pt x="66782" y="415238"/>
                  <a:pt x="187550" y="129711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33">
            <a:extLst>
              <a:ext uri="{FF2B5EF4-FFF2-40B4-BE49-F238E27FC236}">
                <a16:creationId xmlns:a16="http://schemas.microsoft.com/office/drawing/2014/main" id="{08108C16-F4C0-44AA-999D-17BD39219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73660" y="2557569"/>
            <a:ext cx="3072384" cy="307238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3" name="Obrázek 22">
            <a:extLst>
              <a:ext uri="{FF2B5EF4-FFF2-40B4-BE49-F238E27FC236}">
                <a16:creationId xmlns:a16="http://schemas.microsoft.com/office/drawing/2014/main" id="{75A53E5D-C7C3-4AB5-9527-095458B7D58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38252" y="2722161"/>
            <a:ext cx="2743200" cy="2743200"/>
          </a:xfrm>
          <a:custGeom>
            <a:avLst/>
            <a:gdLst/>
            <a:ahLst/>
            <a:cxnLst/>
            <a:rect l="l" t="t" r="r" b="b"/>
            <a:pathLst>
              <a:path w="2834640" h="2834640">
                <a:moveTo>
                  <a:pt x="1417320" y="0"/>
                </a:moveTo>
                <a:cubicBezTo>
                  <a:pt x="2200084" y="0"/>
                  <a:pt x="2834640" y="634556"/>
                  <a:pt x="2834640" y="1417320"/>
                </a:cubicBezTo>
                <a:cubicBezTo>
                  <a:pt x="2834640" y="2200084"/>
                  <a:pt x="2200084" y="2834640"/>
                  <a:pt x="1417320" y="2834640"/>
                </a:cubicBezTo>
                <a:cubicBezTo>
                  <a:pt x="634556" y="2834640"/>
                  <a:pt x="0" y="2200084"/>
                  <a:pt x="0" y="1417320"/>
                </a:cubicBezTo>
                <a:cubicBezTo>
                  <a:pt x="0" y="634556"/>
                  <a:pt x="634556" y="0"/>
                  <a:pt x="1417320" y="0"/>
                </a:cubicBezTo>
                <a:close/>
              </a:path>
            </a:pathLst>
          </a:custGeom>
        </p:spPr>
      </p:pic>
      <p:pic>
        <p:nvPicPr>
          <p:cNvPr id="9" name="Obrázek 8" descr="Obsah obrázku země, exteriér, tráva, malované&#10;&#10;Popis byl vytvořen automaticky">
            <a:extLst>
              <a:ext uri="{FF2B5EF4-FFF2-40B4-BE49-F238E27FC236}">
                <a16:creationId xmlns:a16="http://schemas.microsoft.com/office/drawing/2014/main" id="{8F6592DC-5D0C-482A-A6D4-FE56FC35809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78624" y="2"/>
            <a:ext cx="3913376" cy="3281569"/>
          </a:xfrm>
          <a:custGeom>
            <a:avLst/>
            <a:gdLst/>
            <a:ahLst/>
            <a:cxnLst/>
            <a:rect l="l" t="t" r="r" b="b"/>
            <a:pathLst>
              <a:path w="3913376" h="3281569">
                <a:moveTo>
                  <a:pt x="267865" y="0"/>
                </a:moveTo>
                <a:lnTo>
                  <a:pt x="3913376" y="0"/>
                </a:lnTo>
                <a:lnTo>
                  <a:pt x="3913376" y="2499938"/>
                </a:lnTo>
                <a:lnTo>
                  <a:pt x="3794714" y="2630499"/>
                </a:lnTo>
                <a:cubicBezTo>
                  <a:pt x="3392450" y="3032763"/>
                  <a:pt x="2836727" y="3281569"/>
                  <a:pt x="2222892" y="3281569"/>
                </a:cubicBezTo>
                <a:cubicBezTo>
                  <a:pt x="995223" y="3281569"/>
                  <a:pt x="0" y="2286346"/>
                  <a:pt x="0" y="1058677"/>
                </a:cubicBezTo>
                <a:cubicBezTo>
                  <a:pt x="0" y="751760"/>
                  <a:pt x="62202" y="459370"/>
                  <a:pt x="174686" y="193427"/>
                </a:cubicBezTo>
                <a:close/>
              </a:path>
            </a:pathLst>
          </a:custGeom>
        </p:spPr>
      </p:pic>
      <p:sp>
        <p:nvSpPr>
          <p:cNvPr id="44" name="Freeform: Shape 35">
            <a:extLst>
              <a:ext uri="{FF2B5EF4-FFF2-40B4-BE49-F238E27FC236}">
                <a16:creationId xmlns:a16="http://schemas.microsoft.com/office/drawing/2014/main" id="{C8F10CB3-3B5E-4C7A-98CF-B87454DDF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48370" y="3966828"/>
            <a:ext cx="3339958" cy="2891173"/>
          </a:xfrm>
          <a:custGeom>
            <a:avLst/>
            <a:gdLst>
              <a:gd name="connsiteX0" fmla="*/ 2002536 w 3339958"/>
              <a:gd name="connsiteY0" fmla="*/ 0 h 2891173"/>
              <a:gd name="connsiteX1" fmla="*/ 3276335 w 3339958"/>
              <a:gd name="connsiteY1" fmla="*/ 457282 h 2891173"/>
              <a:gd name="connsiteX2" fmla="*/ 3339958 w 3339958"/>
              <a:gd name="connsiteY2" fmla="*/ 515107 h 2891173"/>
              <a:gd name="connsiteX3" fmla="*/ 3339958 w 3339958"/>
              <a:gd name="connsiteY3" fmla="*/ 2891173 h 2891173"/>
              <a:gd name="connsiteX4" fmla="*/ 209954 w 3339958"/>
              <a:gd name="connsiteY4" fmla="*/ 2891173 h 2891173"/>
              <a:gd name="connsiteX5" fmla="*/ 157369 w 3339958"/>
              <a:gd name="connsiteY5" fmla="*/ 2782014 h 2891173"/>
              <a:gd name="connsiteX6" fmla="*/ 0 w 3339958"/>
              <a:gd name="connsiteY6" fmla="*/ 2002536 h 2891173"/>
              <a:gd name="connsiteX7" fmla="*/ 2002536 w 3339958"/>
              <a:gd name="connsiteY7" fmla="*/ 0 h 2891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39958" h="2891173">
                <a:moveTo>
                  <a:pt x="2002536" y="0"/>
                </a:moveTo>
                <a:cubicBezTo>
                  <a:pt x="2486398" y="0"/>
                  <a:pt x="2930179" y="171609"/>
                  <a:pt x="3276335" y="457282"/>
                </a:cubicBezTo>
                <a:lnTo>
                  <a:pt x="3339958" y="515107"/>
                </a:lnTo>
                <a:lnTo>
                  <a:pt x="3339958" y="2891173"/>
                </a:lnTo>
                <a:lnTo>
                  <a:pt x="209954" y="2891173"/>
                </a:lnTo>
                <a:lnTo>
                  <a:pt x="157369" y="2782014"/>
                </a:lnTo>
                <a:cubicBezTo>
                  <a:pt x="56036" y="2542434"/>
                  <a:pt x="0" y="2279029"/>
                  <a:pt x="0" y="2002536"/>
                </a:cubicBezTo>
                <a:cubicBezTo>
                  <a:pt x="0" y="896566"/>
                  <a:pt x="896566" y="0"/>
                  <a:pt x="2002536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Obrázek 6" descr="Obsah obrázku exteriér, tráva, země, kámen&#10;&#10;Popis byl vytvořen automaticky">
            <a:extLst>
              <a:ext uri="{FF2B5EF4-FFF2-40B4-BE49-F238E27FC236}">
                <a16:creationId xmlns:a16="http://schemas.microsoft.com/office/drawing/2014/main" id="{2B5EAE93-BB60-44D3-885C-B5B75EF01D4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/>
        </p:blipFill>
        <p:spPr>
          <a:xfrm>
            <a:off x="9009416" y="4131546"/>
            <a:ext cx="3178912" cy="2726454"/>
          </a:xfrm>
          <a:custGeom>
            <a:avLst/>
            <a:gdLst/>
            <a:ahLst/>
            <a:cxnLst/>
            <a:rect l="l" t="t" r="r" b="b"/>
            <a:pathLst>
              <a:path w="3178912" h="2726454">
                <a:moveTo>
                  <a:pt x="1837818" y="0"/>
                </a:moveTo>
                <a:cubicBezTo>
                  <a:pt x="2345318" y="0"/>
                  <a:pt x="2804772" y="205705"/>
                  <a:pt x="3137352" y="538285"/>
                </a:cubicBezTo>
                <a:lnTo>
                  <a:pt x="3178912" y="584013"/>
                </a:lnTo>
                <a:lnTo>
                  <a:pt x="3178912" y="2726454"/>
                </a:lnTo>
                <a:lnTo>
                  <a:pt x="229483" y="2726454"/>
                </a:lnTo>
                <a:lnTo>
                  <a:pt x="221815" y="2713832"/>
                </a:lnTo>
                <a:cubicBezTo>
                  <a:pt x="80353" y="2453425"/>
                  <a:pt x="0" y="2155005"/>
                  <a:pt x="0" y="1837818"/>
                </a:cubicBezTo>
                <a:cubicBezTo>
                  <a:pt x="0" y="822819"/>
                  <a:pt x="822819" y="0"/>
                  <a:pt x="18378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352102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3B8B5277-6D29-4FEE-9751-2D48F22C15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20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Zástupný obsah 6" descr="Obsah obrázku tráva, exteriér, malované&#10;&#10;Popis byl vytvořen automaticky">
            <a:extLst>
              <a:ext uri="{FF2B5EF4-FFF2-40B4-BE49-F238E27FC236}">
                <a16:creationId xmlns:a16="http://schemas.microsoft.com/office/drawing/2014/main" id="{B6447E6E-F7BE-4B37-9DD5-26EB0514D8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05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 descr="Obsah obrázku exteriér, tráva&#10;&#10;Popis byl vytvořen automaticky">
            <a:extLst>
              <a:ext uri="{FF2B5EF4-FFF2-40B4-BE49-F238E27FC236}">
                <a16:creationId xmlns:a16="http://schemas.microsoft.com/office/drawing/2014/main" id="{A22A05A1-ECDF-4AC0-ADC5-B7EECC2F7D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75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 descr="Obsah obrázku exteriér, tráva, kámen, obrubník&#10;&#10;Popis byl vytvořen automaticky">
            <a:extLst>
              <a:ext uri="{FF2B5EF4-FFF2-40B4-BE49-F238E27FC236}">
                <a16:creationId xmlns:a16="http://schemas.microsoft.com/office/drawing/2014/main" id="{FD81AF52-203F-4B30-B545-E1EBFDDA30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90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 descr="Obsah obrázku malované, barevné&#10;&#10;Popis byl vytvořen automaticky">
            <a:extLst>
              <a:ext uri="{FF2B5EF4-FFF2-40B4-BE49-F238E27FC236}">
                <a16:creationId xmlns:a16="http://schemas.microsoft.com/office/drawing/2014/main" id="{15CBE514-6406-4486-AA36-60665BE9BD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099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 descr="Obsah obrázku ozubené kolo, polypovci&#10;&#10;Popis byl vytvořen automaticky">
            <a:extLst>
              <a:ext uri="{FF2B5EF4-FFF2-40B4-BE49-F238E27FC236}">
                <a16:creationId xmlns:a16="http://schemas.microsoft.com/office/drawing/2014/main" id="{6E62C7D8-B30C-41D0-816C-F5A0BF2011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164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3C7BF904-1D2A-4140-BDA9-3C1C08342D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81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 descr="Obsah obrázku exteriér, křída&#10;&#10;Popis byl vytvořen automaticky">
            <a:extLst>
              <a:ext uri="{FF2B5EF4-FFF2-40B4-BE49-F238E27FC236}">
                <a16:creationId xmlns:a16="http://schemas.microsoft.com/office/drawing/2014/main" id="{619D240B-CC3B-4738-9D0E-74A63E49D7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450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73DB2B83-800C-4272-84C9-9F3C8D069F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62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 descr="Obsah obrázku země, exteriér, tráva, malované&#10;&#10;Popis byl vytvořen automaticky">
            <a:extLst>
              <a:ext uri="{FF2B5EF4-FFF2-40B4-BE49-F238E27FC236}">
                <a16:creationId xmlns:a16="http://schemas.microsoft.com/office/drawing/2014/main" id="{B17C49FB-F0A2-4778-90E1-0791461A3E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647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5E6CFF1-2F42-4E10-9A97-F116F46F53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 descr="Obsah obrázku tráva, exteriér, strom, pole&#10;&#10;Popis byl vytvořen automaticky">
            <a:extLst>
              <a:ext uri="{FF2B5EF4-FFF2-40B4-BE49-F238E27FC236}">
                <a16:creationId xmlns:a16="http://schemas.microsoft.com/office/drawing/2014/main" id="{214A114D-686E-4843-B3A4-F15329EE875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E04F3A83-D47E-4F59-91C5-47FE64A01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065862"/>
            <a:ext cx="3313164" cy="4726276"/>
          </a:xfrm>
        </p:spPr>
        <p:txBody>
          <a:bodyPr>
            <a:normAutofit/>
          </a:bodyPr>
          <a:lstStyle/>
          <a:p>
            <a:pPr algn="r"/>
            <a:r>
              <a:rPr lang="cs-CZ" sz="4000" dirty="0" err="1">
                <a:solidFill>
                  <a:srgbClr val="FFFFFF"/>
                </a:solidFill>
              </a:rPr>
              <a:t>Thank</a:t>
            </a:r>
            <a:r>
              <a:rPr lang="cs-CZ" sz="4000" dirty="0">
                <a:solidFill>
                  <a:srgbClr val="FFFFFF"/>
                </a:solidFill>
              </a:rPr>
              <a:t> </a:t>
            </a:r>
            <a:r>
              <a:rPr lang="cs-CZ" sz="4000" dirty="0" err="1">
                <a:solidFill>
                  <a:srgbClr val="FFFFFF"/>
                </a:solidFill>
              </a:rPr>
              <a:t>you</a:t>
            </a:r>
            <a:r>
              <a:rPr lang="cs-CZ" sz="4000" dirty="0">
                <a:solidFill>
                  <a:srgbClr val="FFFFFF"/>
                </a:solidFill>
              </a:rPr>
              <a:t> </a:t>
            </a:r>
            <a:r>
              <a:rPr lang="cs-CZ" sz="4000" dirty="0" err="1">
                <a:solidFill>
                  <a:srgbClr val="FFFFFF"/>
                </a:solidFill>
              </a:rPr>
              <a:t>for</a:t>
            </a:r>
            <a:r>
              <a:rPr lang="cs-CZ" sz="4000" dirty="0">
                <a:solidFill>
                  <a:srgbClr val="FFFFFF"/>
                </a:solidFill>
              </a:rPr>
              <a:t> </a:t>
            </a:r>
            <a:r>
              <a:rPr lang="cs-CZ" sz="4000" dirty="0" err="1">
                <a:solidFill>
                  <a:srgbClr val="FFFFFF"/>
                </a:solidFill>
              </a:rPr>
              <a:t>your</a:t>
            </a:r>
            <a:r>
              <a:rPr lang="cs-CZ" sz="4000" dirty="0">
                <a:solidFill>
                  <a:srgbClr val="FFFFFF"/>
                </a:solidFill>
              </a:rPr>
              <a:t> </a:t>
            </a:r>
            <a:r>
              <a:rPr lang="cs-CZ" sz="4000" dirty="0" err="1">
                <a:solidFill>
                  <a:srgbClr val="FFFFFF"/>
                </a:solidFill>
              </a:rPr>
              <a:t>attention</a:t>
            </a:r>
            <a:r>
              <a:rPr lang="cs-CZ" sz="4000" dirty="0">
                <a:solidFill>
                  <a:srgbClr val="FFFFFF"/>
                </a:solidFill>
              </a:rPr>
              <a:t>!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7182200-4859-4C8D-BCBB-55B245C28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372" y="2286000"/>
            <a:ext cx="0" cy="22860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07257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0b5c0a9-0c3f-4fdc-842d-aa870c8fb2c0">
      <Terms xmlns="http://schemas.microsoft.com/office/infopath/2007/PartnerControls"/>
    </lcf76f155ced4ddcb4097134ff3c332f>
    <TaxCatchAll xmlns="c16db75b-7393-4670-97c7-dcb13fabb6f0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6E868731E4CB3143B3BB61C3CD48829B" ma:contentTypeVersion="15" ma:contentTypeDescription="Vytvoří nový dokument" ma:contentTypeScope="" ma:versionID="d020fc5f4ab7878dcaf5716dae33e725">
  <xsd:schema xmlns:xsd="http://www.w3.org/2001/XMLSchema" xmlns:xs="http://www.w3.org/2001/XMLSchema" xmlns:p="http://schemas.microsoft.com/office/2006/metadata/properties" xmlns:ns2="e0b5c0a9-0c3f-4fdc-842d-aa870c8fb2c0" xmlns:ns3="c16db75b-7393-4670-97c7-dcb13fabb6f0" targetNamespace="http://schemas.microsoft.com/office/2006/metadata/properties" ma:root="true" ma:fieldsID="09d95ba573292e9abf74f7e4abb8bb17" ns2:_="" ns3:_="">
    <xsd:import namespace="e0b5c0a9-0c3f-4fdc-842d-aa870c8fb2c0"/>
    <xsd:import namespace="c16db75b-7393-4670-97c7-dcb13fabb6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0b5c0a9-0c3f-4fdc-842d-aa870c8fb2c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Značky obrázků" ma:readOnly="false" ma:fieldId="{5cf76f15-5ced-4ddc-b409-7134ff3c332f}" ma:taxonomyMulti="true" ma:sspId="4198e3ff-1857-44d5-b2c6-b76269d390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16db75b-7393-4670-97c7-dcb13fabb6f0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d1803083-dda9-49a4-813f-3207038b8788}" ma:internalName="TaxCatchAll" ma:showField="CatchAllData" ma:web="c16db75b-7393-4670-97c7-dcb13fabb6f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3032C46-16F8-4012-9BDB-9D8392656CD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273AE88-EFBE-4AEC-BCA4-CAB7B3B27D80}">
  <ds:schemaRefs>
    <ds:schemaRef ds:uri="http://purl.org/dc/terms/"/>
    <ds:schemaRef ds:uri="http://purl.org/dc/elements/1.1/"/>
    <ds:schemaRef ds:uri="http://purl.org/dc/dcmitype/"/>
    <ds:schemaRef ds:uri="http://www.w3.org/XML/1998/namespace"/>
    <ds:schemaRef ds:uri="http://schemas.microsoft.com/office/2006/documentManagement/types"/>
    <ds:schemaRef ds:uri="6a70bdff-3613-4154-a3c4-76c02602e03a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c593f1b4-5f46-4ca0-b221-0dbd540399c0"/>
    <ds:schemaRef ds:uri="e0b5c0a9-0c3f-4fdc-842d-aa870c8fb2c0"/>
    <ds:schemaRef ds:uri="c16db75b-7393-4670-97c7-dcb13fabb6f0"/>
  </ds:schemaRefs>
</ds:datastoreItem>
</file>

<file path=customXml/itemProps3.xml><?xml version="1.0" encoding="utf-8"?>
<ds:datastoreItem xmlns:ds="http://schemas.openxmlformats.org/officeDocument/2006/customXml" ds:itemID="{B02291A3-36D7-40DD-8FE4-96DFE0961AA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0b5c0a9-0c3f-4fdc-842d-aa870c8fb2c0"/>
    <ds:schemaRef ds:uri="c16db75b-7393-4670-97c7-dcb13fabb6f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84</Words>
  <Application>Microsoft Office PowerPoint</Application>
  <PresentationFormat>Širokoúhlá obrazovka</PresentationFormat>
  <Paragraphs>14</Paragraphs>
  <Slides>20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Motiv Office</vt:lpstr>
      <vt:lpstr>Mandala project</vt:lpstr>
      <vt:lpstr>What is a mandala?</vt:lpstr>
      <vt:lpstr>Preparation of human mandala</vt:lpstr>
      <vt:lpstr>Arranged into shapes, we are forming a mandala</vt:lpstr>
      <vt:lpstr>Colorful T-shirts constitute the principle of our mandalas</vt:lpstr>
      <vt:lpstr>In our opinion, the human pyramid is also a certain type of mandala</vt:lpstr>
      <vt:lpstr>Decoration of the road by mandalas</vt:lpstr>
      <vt:lpstr>Almost done!</vt:lpstr>
      <vt:lpstr>The best of our work follows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Thank you for your attention!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Václav Toufar</dc:creator>
  <cp:lastModifiedBy>Pavla Dřevikovská</cp:lastModifiedBy>
  <cp:revision>49</cp:revision>
  <dcterms:created xsi:type="dcterms:W3CDTF">2021-06-11T12:29:27Z</dcterms:created>
  <dcterms:modified xsi:type="dcterms:W3CDTF">2023-10-26T20:27:12Z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0x0101006E868731E4CB3143B3BB61C3CD48829B</vt:lpwstr>
  </property>
  <property fmtid="{D5CDD505-2E9C-101B-9397-08002B2CF9AE}" pid="3" name="xd_ProgID">
    <vt:lpwstr/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xd_Signature">
    <vt:lpwstr/>
  </property>
</Properties>
</file>