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4"/>
  </p:sldMasterIdLst>
  <p:sldIdLst>
    <p:sldId id="256" r:id="rId5"/>
    <p:sldId id="257" r:id="rId6"/>
    <p:sldId id="263" r:id="rId7"/>
    <p:sldId id="259" r:id="rId8"/>
    <p:sldId id="261" r:id="rId9"/>
    <p:sldId id="266" r:id="rId10"/>
    <p:sldId id="267" r:id="rId11"/>
    <p:sldId id="264" r:id="rId12"/>
    <p:sldId id="270" r:id="rId13"/>
    <p:sldId id="269" r:id="rId14"/>
    <p:sldId id="265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83A02B6-B83A-4BF4-8957-5F279136DD96}" v="2" dt="2021-03-11T17:46:46.71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4" d="100"/>
          <a:sy n="94" d="100"/>
        </p:scale>
        <p:origin x="76" y="1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6C0C98D-9F12-40C3-A2CC-992004FFB93F}" type="doc">
      <dgm:prSet loTypeId="urn:microsoft.com/office/officeart/2008/layout/LinedLis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CCDDCBD5-A903-462A-BE27-F1485DEB1EFD}">
      <dgm:prSet phldrT="[Text]"/>
      <dgm:spPr>
        <a:ln>
          <a:noFill/>
        </a:ln>
        <a:effectLst>
          <a:outerShdw blurRad="225425" dist="50800" dir="5220000" algn="ctr">
            <a:srgbClr val="000000">
              <a:alpha val="33000"/>
            </a:srgbClr>
          </a:outerShdw>
        </a:effectLst>
        <a:sp3d extrusionH="254000" contourW="19050">
          <a:bevelT w="82550" h="44450" prst="angle"/>
          <a:bevelB w="82550" h="44450" prst="angle"/>
          <a:contourClr>
            <a:srgbClr val="FFFFFF"/>
          </a:contourClr>
        </a:sp3d>
      </dgm:spPr>
      <dgm:t>
        <a:bodyPr/>
        <a:lstStyle/>
        <a:p>
          <a:r>
            <a:rPr lang="cs-CZ"/>
            <a:t>Náš plán</a:t>
          </a:r>
        </a:p>
      </dgm:t>
    </dgm:pt>
    <dgm:pt modelId="{4B36DA29-9BA5-4AD4-99FF-BDCEB6C84DA6}" type="parTrans" cxnId="{1A77067F-533B-40F8-AEB4-8F80551A1243}">
      <dgm:prSet/>
      <dgm:spPr/>
      <dgm:t>
        <a:bodyPr/>
        <a:lstStyle/>
        <a:p>
          <a:endParaRPr lang="cs-CZ"/>
        </a:p>
      </dgm:t>
    </dgm:pt>
    <dgm:pt modelId="{2CA76160-42D3-4302-97E9-E199C739EA03}" type="sibTrans" cxnId="{1A77067F-533B-40F8-AEB4-8F80551A1243}">
      <dgm:prSet/>
      <dgm:spPr/>
      <dgm:t>
        <a:bodyPr/>
        <a:lstStyle/>
        <a:p>
          <a:endParaRPr lang="cs-CZ"/>
        </a:p>
      </dgm:t>
    </dgm:pt>
    <dgm:pt modelId="{5BB6A877-D988-43F6-8D70-2BF489D85F70}">
      <dgm:prSet phldrT="[Text]"/>
      <dgm:spPr>
        <a:ln>
          <a:noFill/>
        </a:ln>
        <a:effectLst>
          <a:outerShdw blurRad="225425" dist="50800" dir="5220000" algn="ctr">
            <a:srgbClr val="000000">
              <a:alpha val="33000"/>
            </a:srgbClr>
          </a:outerShdw>
        </a:effectLst>
      </dgm:spPr>
      <dgm:t>
        <a:bodyPr/>
        <a:lstStyle/>
        <a:p>
          <a:r>
            <a:rPr lang="cs-CZ"/>
            <a:t>Výsledek</a:t>
          </a:r>
        </a:p>
      </dgm:t>
    </dgm:pt>
    <dgm:pt modelId="{C33F2E7B-C5E4-4FC7-98F9-38470338BBD9}" type="parTrans" cxnId="{5B5CEAF3-455F-482E-A45C-DBC8DDEB63B5}">
      <dgm:prSet/>
      <dgm:spPr/>
      <dgm:t>
        <a:bodyPr/>
        <a:lstStyle/>
        <a:p>
          <a:endParaRPr lang="cs-CZ"/>
        </a:p>
      </dgm:t>
    </dgm:pt>
    <dgm:pt modelId="{0691579F-B962-48AE-ACEA-742E31698728}" type="sibTrans" cxnId="{5B5CEAF3-455F-482E-A45C-DBC8DDEB63B5}">
      <dgm:prSet/>
      <dgm:spPr/>
      <dgm:t>
        <a:bodyPr/>
        <a:lstStyle/>
        <a:p>
          <a:endParaRPr lang="cs-CZ"/>
        </a:p>
      </dgm:t>
    </dgm:pt>
    <dgm:pt modelId="{1AD9CD05-C2FB-4643-A102-7EB8E9C64A26}">
      <dgm:prSet phldrT="[Text]"/>
      <dgm:spPr>
        <a:ln>
          <a:noFill/>
        </a:ln>
        <a:effectLst>
          <a:outerShdw blurRad="225425" dist="50800" dir="5220000" algn="ctr">
            <a:srgbClr val="000000">
              <a:alpha val="33000"/>
            </a:srgbClr>
          </a:outerShdw>
        </a:effectLst>
        <a:sp3d extrusionH="254000" contourW="19050">
          <a:bevelT w="82550" h="44450" prst="angle"/>
          <a:bevelB w="82550" h="44450" prst="angle"/>
          <a:contourClr>
            <a:srgbClr val="FFFFFF"/>
          </a:contourClr>
        </a:sp3d>
      </dgm:spPr>
      <dgm:t>
        <a:bodyPr/>
        <a:lstStyle/>
        <a:p>
          <a:r>
            <a:rPr lang="cs-CZ"/>
            <a:t>Reakce</a:t>
          </a:r>
        </a:p>
      </dgm:t>
    </dgm:pt>
    <dgm:pt modelId="{3506E3EC-4715-474C-BD85-8E7E8C8E8687}" type="parTrans" cxnId="{40D13C8A-0B4A-4EFB-9AB2-07EF34B1F1BA}">
      <dgm:prSet/>
      <dgm:spPr/>
      <dgm:t>
        <a:bodyPr/>
        <a:lstStyle/>
        <a:p>
          <a:endParaRPr lang="cs-CZ"/>
        </a:p>
      </dgm:t>
    </dgm:pt>
    <dgm:pt modelId="{F415DD24-83F8-49ED-A9AE-1DDD825ECB9E}" type="sibTrans" cxnId="{40D13C8A-0B4A-4EFB-9AB2-07EF34B1F1BA}">
      <dgm:prSet/>
      <dgm:spPr/>
      <dgm:t>
        <a:bodyPr/>
        <a:lstStyle/>
        <a:p>
          <a:endParaRPr lang="cs-CZ"/>
        </a:p>
      </dgm:t>
    </dgm:pt>
    <dgm:pt modelId="{001C3E43-B702-46B9-85F6-78A4047983E3}">
      <dgm:prSet phldrT="[Text]"/>
      <dgm:spPr>
        <a:ln>
          <a:noFill/>
        </a:ln>
        <a:effectLst>
          <a:outerShdw blurRad="225425" dist="50800" dir="5220000" algn="ctr">
            <a:srgbClr val="000000">
              <a:alpha val="33000"/>
            </a:srgbClr>
          </a:outerShdw>
        </a:effectLst>
        <a:sp3d extrusionH="254000" contourW="19050">
          <a:bevelT w="82550" h="44450" prst="angle"/>
          <a:bevelB w="82550" h="44450" prst="angle"/>
          <a:contourClr>
            <a:srgbClr val="FFFFFF"/>
          </a:contourClr>
        </a:sp3d>
      </dgm:spPr>
      <dgm:t>
        <a:bodyPr/>
        <a:lstStyle/>
        <a:p>
          <a:r>
            <a:rPr lang="cs-CZ"/>
            <a:t>Projekty ostatních</a:t>
          </a:r>
        </a:p>
      </dgm:t>
    </dgm:pt>
    <dgm:pt modelId="{CA57521A-9376-42A4-BFB9-CD9DDFA1F9B2}" type="parTrans" cxnId="{09C5DF15-54C9-4B15-B3A3-584AB82651B1}">
      <dgm:prSet/>
      <dgm:spPr/>
      <dgm:t>
        <a:bodyPr/>
        <a:lstStyle/>
        <a:p>
          <a:endParaRPr lang="cs-CZ"/>
        </a:p>
      </dgm:t>
    </dgm:pt>
    <dgm:pt modelId="{24F4F441-26B7-47EC-8DD4-1EF1EFA2C3E7}" type="sibTrans" cxnId="{09C5DF15-54C9-4B15-B3A3-584AB82651B1}">
      <dgm:prSet/>
      <dgm:spPr/>
      <dgm:t>
        <a:bodyPr/>
        <a:lstStyle/>
        <a:p>
          <a:endParaRPr lang="cs-CZ"/>
        </a:p>
      </dgm:t>
    </dgm:pt>
    <dgm:pt modelId="{3EB843D9-3749-4A61-9982-0DAB95772B22}">
      <dgm:prSet phldrT="[Text]"/>
      <dgm:spPr>
        <a:ln>
          <a:noFill/>
        </a:ln>
        <a:effectLst>
          <a:outerShdw blurRad="225425" dist="50800" dir="5220000" algn="ctr">
            <a:srgbClr val="000000">
              <a:alpha val="33000"/>
            </a:srgbClr>
          </a:outerShdw>
        </a:effectLst>
        <a:sp3d extrusionH="254000" contourW="19050">
          <a:bevelT w="82550" h="44450" prst="angle"/>
          <a:bevelB w="82550" h="44450" prst="angle"/>
          <a:contourClr>
            <a:srgbClr val="FFFFFF"/>
          </a:contourClr>
        </a:sp3d>
      </dgm:spPr>
      <dgm:t>
        <a:bodyPr/>
        <a:lstStyle/>
        <a:p>
          <a:r>
            <a:rPr lang="cs-CZ"/>
            <a:t>Naše postřehy</a:t>
          </a:r>
        </a:p>
      </dgm:t>
    </dgm:pt>
    <dgm:pt modelId="{DD619632-BD3A-4EF1-836C-77963816610A}" type="parTrans" cxnId="{6889D87A-3AEF-4CF5-8804-92284EA95A60}">
      <dgm:prSet/>
      <dgm:spPr/>
      <dgm:t>
        <a:bodyPr/>
        <a:lstStyle/>
        <a:p>
          <a:endParaRPr lang="cs-CZ"/>
        </a:p>
      </dgm:t>
    </dgm:pt>
    <dgm:pt modelId="{303C2976-CEFF-45F2-8956-7D2B7813F62E}" type="sibTrans" cxnId="{6889D87A-3AEF-4CF5-8804-92284EA95A60}">
      <dgm:prSet/>
      <dgm:spPr/>
      <dgm:t>
        <a:bodyPr/>
        <a:lstStyle/>
        <a:p>
          <a:endParaRPr lang="cs-CZ"/>
        </a:p>
      </dgm:t>
    </dgm:pt>
    <dgm:pt modelId="{570D38DE-1520-4138-9FEA-7012BD27D5DF}" type="pres">
      <dgm:prSet presAssocID="{66C0C98D-9F12-40C3-A2CC-992004FFB93F}" presName="vert0" presStyleCnt="0">
        <dgm:presLayoutVars>
          <dgm:dir/>
          <dgm:animOne val="branch"/>
          <dgm:animLvl val="lvl"/>
        </dgm:presLayoutVars>
      </dgm:prSet>
      <dgm:spPr/>
    </dgm:pt>
    <dgm:pt modelId="{70A40FC9-F887-4DC3-B3E9-3D7ADEDCDC3E}" type="pres">
      <dgm:prSet presAssocID="{CCDDCBD5-A903-462A-BE27-F1485DEB1EFD}" presName="thickLine" presStyleLbl="alignNode1" presStyleIdx="0" presStyleCnt="5"/>
      <dgm:spPr/>
    </dgm:pt>
    <dgm:pt modelId="{96E49513-2702-40C5-BF3A-DB6452DF1AFA}" type="pres">
      <dgm:prSet presAssocID="{CCDDCBD5-A903-462A-BE27-F1485DEB1EFD}" presName="horz1" presStyleCnt="0"/>
      <dgm:spPr/>
    </dgm:pt>
    <dgm:pt modelId="{EF064800-22CB-4AFA-8C94-DEED885CDF81}" type="pres">
      <dgm:prSet presAssocID="{CCDDCBD5-A903-462A-BE27-F1485DEB1EFD}" presName="tx1" presStyleLbl="revTx" presStyleIdx="0" presStyleCnt="5"/>
      <dgm:spPr/>
    </dgm:pt>
    <dgm:pt modelId="{6F9CD860-67E5-4DB9-8022-91915DDA3BF3}" type="pres">
      <dgm:prSet presAssocID="{CCDDCBD5-A903-462A-BE27-F1485DEB1EFD}" presName="vert1" presStyleCnt="0"/>
      <dgm:spPr/>
    </dgm:pt>
    <dgm:pt modelId="{87D64542-C93A-4C71-89E4-32AE3E05D53E}" type="pres">
      <dgm:prSet presAssocID="{5BB6A877-D988-43F6-8D70-2BF489D85F70}" presName="thickLine" presStyleLbl="alignNode1" presStyleIdx="1" presStyleCnt="5"/>
      <dgm:spPr/>
    </dgm:pt>
    <dgm:pt modelId="{71FDE3D7-00F4-463E-85F2-85C5248EC636}" type="pres">
      <dgm:prSet presAssocID="{5BB6A877-D988-43F6-8D70-2BF489D85F70}" presName="horz1" presStyleCnt="0"/>
      <dgm:spPr/>
    </dgm:pt>
    <dgm:pt modelId="{628B9FBF-E5FA-4E16-9790-BD0E8C909550}" type="pres">
      <dgm:prSet presAssocID="{5BB6A877-D988-43F6-8D70-2BF489D85F70}" presName="tx1" presStyleLbl="revTx" presStyleIdx="1" presStyleCnt="5"/>
      <dgm:spPr/>
    </dgm:pt>
    <dgm:pt modelId="{FE70480F-6572-4E17-83D6-2F91A959ACD1}" type="pres">
      <dgm:prSet presAssocID="{5BB6A877-D988-43F6-8D70-2BF489D85F70}" presName="vert1" presStyleCnt="0"/>
      <dgm:spPr/>
    </dgm:pt>
    <dgm:pt modelId="{61DCE180-E79A-40A5-88E1-990FFB5679AF}" type="pres">
      <dgm:prSet presAssocID="{1AD9CD05-C2FB-4643-A102-7EB8E9C64A26}" presName="thickLine" presStyleLbl="alignNode1" presStyleIdx="2" presStyleCnt="5"/>
      <dgm:spPr/>
    </dgm:pt>
    <dgm:pt modelId="{A099A3FC-3816-48AC-93DD-2261A477EF29}" type="pres">
      <dgm:prSet presAssocID="{1AD9CD05-C2FB-4643-A102-7EB8E9C64A26}" presName="horz1" presStyleCnt="0"/>
      <dgm:spPr/>
    </dgm:pt>
    <dgm:pt modelId="{2CFE7F11-F910-43D9-A169-520E8BD78C9A}" type="pres">
      <dgm:prSet presAssocID="{1AD9CD05-C2FB-4643-A102-7EB8E9C64A26}" presName="tx1" presStyleLbl="revTx" presStyleIdx="2" presStyleCnt="5"/>
      <dgm:spPr/>
    </dgm:pt>
    <dgm:pt modelId="{23733137-3972-4456-8300-D0881BE573E6}" type="pres">
      <dgm:prSet presAssocID="{1AD9CD05-C2FB-4643-A102-7EB8E9C64A26}" presName="vert1" presStyleCnt="0"/>
      <dgm:spPr/>
    </dgm:pt>
    <dgm:pt modelId="{93164EDC-922D-4580-8FBD-3C24EC17A8CA}" type="pres">
      <dgm:prSet presAssocID="{001C3E43-B702-46B9-85F6-78A4047983E3}" presName="thickLine" presStyleLbl="alignNode1" presStyleIdx="3" presStyleCnt="5"/>
      <dgm:spPr/>
    </dgm:pt>
    <dgm:pt modelId="{5BAE07C1-95A9-4512-A2F7-2ACF03B06B64}" type="pres">
      <dgm:prSet presAssocID="{001C3E43-B702-46B9-85F6-78A4047983E3}" presName="horz1" presStyleCnt="0"/>
      <dgm:spPr/>
    </dgm:pt>
    <dgm:pt modelId="{A01557C0-5E16-445C-B4AE-2369EB2BAF8E}" type="pres">
      <dgm:prSet presAssocID="{001C3E43-B702-46B9-85F6-78A4047983E3}" presName="tx1" presStyleLbl="revTx" presStyleIdx="3" presStyleCnt="5"/>
      <dgm:spPr/>
    </dgm:pt>
    <dgm:pt modelId="{8D709EBC-A685-4F84-8FB0-EE7711B87591}" type="pres">
      <dgm:prSet presAssocID="{001C3E43-B702-46B9-85F6-78A4047983E3}" presName="vert1" presStyleCnt="0"/>
      <dgm:spPr/>
    </dgm:pt>
    <dgm:pt modelId="{9924F606-40EE-4F24-9E59-CFE0019718F6}" type="pres">
      <dgm:prSet presAssocID="{3EB843D9-3749-4A61-9982-0DAB95772B22}" presName="thickLine" presStyleLbl="alignNode1" presStyleIdx="4" presStyleCnt="5"/>
      <dgm:spPr/>
    </dgm:pt>
    <dgm:pt modelId="{F158DC83-DC45-4CF5-A951-8A651A4D78F5}" type="pres">
      <dgm:prSet presAssocID="{3EB843D9-3749-4A61-9982-0DAB95772B22}" presName="horz1" presStyleCnt="0"/>
      <dgm:spPr/>
    </dgm:pt>
    <dgm:pt modelId="{241380F1-DBB2-49A6-9C1D-44B0A9059596}" type="pres">
      <dgm:prSet presAssocID="{3EB843D9-3749-4A61-9982-0DAB95772B22}" presName="tx1" presStyleLbl="revTx" presStyleIdx="4" presStyleCnt="5"/>
      <dgm:spPr/>
    </dgm:pt>
    <dgm:pt modelId="{76A08DBF-7D6D-43B3-9646-40D1CB25D8A0}" type="pres">
      <dgm:prSet presAssocID="{3EB843D9-3749-4A61-9982-0DAB95772B22}" presName="vert1" presStyleCnt="0"/>
      <dgm:spPr/>
    </dgm:pt>
  </dgm:ptLst>
  <dgm:cxnLst>
    <dgm:cxn modelId="{09C5DF15-54C9-4B15-B3A3-584AB82651B1}" srcId="{66C0C98D-9F12-40C3-A2CC-992004FFB93F}" destId="{001C3E43-B702-46B9-85F6-78A4047983E3}" srcOrd="3" destOrd="0" parTransId="{CA57521A-9376-42A4-BFB9-CD9DDFA1F9B2}" sibTransId="{24F4F441-26B7-47EC-8DD4-1EF1EFA2C3E7}"/>
    <dgm:cxn modelId="{BD422024-EE07-4576-B640-5E700F3B4159}" type="presOf" srcId="{1AD9CD05-C2FB-4643-A102-7EB8E9C64A26}" destId="{2CFE7F11-F910-43D9-A169-520E8BD78C9A}" srcOrd="0" destOrd="0" presId="urn:microsoft.com/office/officeart/2008/layout/LinedList"/>
    <dgm:cxn modelId="{B0B1E770-35A4-4D69-A4DC-D99403FF2BE2}" type="presOf" srcId="{3EB843D9-3749-4A61-9982-0DAB95772B22}" destId="{241380F1-DBB2-49A6-9C1D-44B0A9059596}" srcOrd="0" destOrd="0" presId="urn:microsoft.com/office/officeart/2008/layout/LinedList"/>
    <dgm:cxn modelId="{6889D87A-3AEF-4CF5-8804-92284EA95A60}" srcId="{66C0C98D-9F12-40C3-A2CC-992004FFB93F}" destId="{3EB843D9-3749-4A61-9982-0DAB95772B22}" srcOrd="4" destOrd="0" parTransId="{DD619632-BD3A-4EF1-836C-77963816610A}" sibTransId="{303C2976-CEFF-45F2-8956-7D2B7813F62E}"/>
    <dgm:cxn modelId="{1A77067F-533B-40F8-AEB4-8F80551A1243}" srcId="{66C0C98D-9F12-40C3-A2CC-992004FFB93F}" destId="{CCDDCBD5-A903-462A-BE27-F1485DEB1EFD}" srcOrd="0" destOrd="0" parTransId="{4B36DA29-9BA5-4AD4-99FF-BDCEB6C84DA6}" sibTransId="{2CA76160-42D3-4302-97E9-E199C739EA03}"/>
    <dgm:cxn modelId="{40D13C8A-0B4A-4EFB-9AB2-07EF34B1F1BA}" srcId="{66C0C98D-9F12-40C3-A2CC-992004FFB93F}" destId="{1AD9CD05-C2FB-4643-A102-7EB8E9C64A26}" srcOrd="2" destOrd="0" parTransId="{3506E3EC-4715-474C-BD85-8E7E8C8E8687}" sibTransId="{F415DD24-83F8-49ED-A9AE-1DDD825ECB9E}"/>
    <dgm:cxn modelId="{C64F3F8F-1B8D-4CEF-90B6-3A07D1F286F9}" type="presOf" srcId="{001C3E43-B702-46B9-85F6-78A4047983E3}" destId="{A01557C0-5E16-445C-B4AE-2369EB2BAF8E}" srcOrd="0" destOrd="0" presId="urn:microsoft.com/office/officeart/2008/layout/LinedList"/>
    <dgm:cxn modelId="{A5154990-C5D4-4898-9251-638139D99DDB}" type="presOf" srcId="{66C0C98D-9F12-40C3-A2CC-992004FFB93F}" destId="{570D38DE-1520-4138-9FEA-7012BD27D5DF}" srcOrd="0" destOrd="0" presId="urn:microsoft.com/office/officeart/2008/layout/LinedList"/>
    <dgm:cxn modelId="{9EC7FFB7-136A-4762-927F-4A763F7F38CF}" type="presOf" srcId="{5BB6A877-D988-43F6-8D70-2BF489D85F70}" destId="{628B9FBF-E5FA-4E16-9790-BD0E8C909550}" srcOrd="0" destOrd="0" presId="urn:microsoft.com/office/officeart/2008/layout/LinedList"/>
    <dgm:cxn modelId="{5B5CEAF3-455F-482E-A45C-DBC8DDEB63B5}" srcId="{66C0C98D-9F12-40C3-A2CC-992004FFB93F}" destId="{5BB6A877-D988-43F6-8D70-2BF489D85F70}" srcOrd="1" destOrd="0" parTransId="{C33F2E7B-C5E4-4FC7-98F9-38470338BBD9}" sibTransId="{0691579F-B962-48AE-ACEA-742E31698728}"/>
    <dgm:cxn modelId="{C2B604F4-9F3E-4C55-922F-76947B7D7855}" type="presOf" srcId="{CCDDCBD5-A903-462A-BE27-F1485DEB1EFD}" destId="{EF064800-22CB-4AFA-8C94-DEED885CDF81}" srcOrd="0" destOrd="0" presId="urn:microsoft.com/office/officeart/2008/layout/LinedList"/>
    <dgm:cxn modelId="{016BBA92-1586-448E-A90A-0E02A1FDC188}" type="presParOf" srcId="{570D38DE-1520-4138-9FEA-7012BD27D5DF}" destId="{70A40FC9-F887-4DC3-B3E9-3D7ADEDCDC3E}" srcOrd="0" destOrd="0" presId="urn:microsoft.com/office/officeart/2008/layout/LinedList"/>
    <dgm:cxn modelId="{9CC4F3CC-41CB-4473-BB49-00D28DDC13F7}" type="presParOf" srcId="{570D38DE-1520-4138-9FEA-7012BD27D5DF}" destId="{96E49513-2702-40C5-BF3A-DB6452DF1AFA}" srcOrd="1" destOrd="0" presId="urn:microsoft.com/office/officeart/2008/layout/LinedList"/>
    <dgm:cxn modelId="{CF66CE3F-A40E-4107-9C25-FBA44EDED2D4}" type="presParOf" srcId="{96E49513-2702-40C5-BF3A-DB6452DF1AFA}" destId="{EF064800-22CB-4AFA-8C94-DEED885CDF81}" srcOrd="0" destOrd="0" presId="urn:microsoft.com/office/officeart/2008/layout/LinedList"/>
    <dgm:cxn modelId="{C96EB09D-24DE-4D28-91AA-9040D7C9F793}" type="presParOf" srcId="{96E49513-2702-40C5-BF3A-DB6452DF1AFA}" destId="{6F9CD860-67E5-4DB9-8022-91915DDA3BF3}" srcOrd="1" destOrd="0" presId="urn:microsoft.com/office/officeart/2008/layout/LinedList"/>
    <dgm:cxn modelId="{3DFF3CEC-AA85-4BFE-934A-565590904E6B}" type="presParOf" srcId="{570D38DE-1520-4138-9FEA-7012BD27D5DF}" destId="{87D64542-C93A-4C71-89E4-32AE3E05D53E}" srcOrd="2" destOrd="0" presId="urn:microsoft.com/office/officeart/2008/layout/LinedList"/>
    <dgm:cxn modelId="{5D995E05-3B0A-4C39-B767-D996A17EB583}" type="presParOf" srcId="{570D38DE-1520-4138-9FEA-7012BD27D5DF}" destId="{71FDE3D7-00F4-463E-85F2-85C5248EC636}" srcOrd="3" destOrd="0" presId="urn:microsoft.com/office/officeart/2008/layout/LinedList"/>
    <dgm:cxn modelId="{966BA750-09CB-4AE3-A54E-48D15B952F36}" type="presParOf" srcId="{71FDE3D7-00F4-463E-85F2-85C5248EC636}" destId="{628B9FBF-E5FA-4E16-9790-BD0E8C909550}" srcOrd="0" destOrd="0" presId="urn:microsoft.com/office/officeart/2008/layout/LinedList"/>
    <dgm:cxn modelId="{D1F0178E-1E90-4EEC-868B-8055FA22A118}" type="presParOf" srcId="{71FDE3D7-00F4-463E-85F2-85C5248EC636}" destId="{FE70480F-6572-4E17-83D6-2F91A959ACD1}" srcOrd="1" destOrd="0" presId="urn:microsoft.com/office/officeart/2008/layout/LinedList"/>
    <dgm:cxn modelId="{E60CC9BE-89B2-4F52-BD1F-3BEC523EF38D}" type="presParOf" srcId="{570D38DE-1520-4138-9FEA-7012BD27D5DF}" destId="{61DCE180-E79A-40A5-88E1-990FFB5679AF}" srcOrd="4" destOrd="0" presId="urn:microsoft.com/office/officeart/2008/layout/LinedList"/>
    <dgm:cxn modelId="{D01E8201-E63F-453A-98EE-07F4B0F72222}" type="presParOf" srcId="{570D38DE-1520-4138-9FEA-7012BD27D5DF}" destId="{A099A3FC-3816-48AC-93DD-2261A477EF29}" srcOrd="5" destOrd="0" presId="urn:microsoft.com/office/officeart/2008/layout/LinedList"/>
    <dgm:cxn modelId="{07191C70-F324-4D03-A5AC-96F4DE7CFDD7}" type="presParOf" srcId="{A099A3FC-3816-48AC-93DD-2261A477EF29}" destId="{2CFE7F11-F910-43D9-A169-520E8BD78C9A}" srcOrd="0" destOrd="0" presId="urn:microsoft.com/office/officeart/2008/layout/LinedList"/>
    <dgm:cxn modelId="{7BB833E1-F18B-4FFB-B83C-B0E6D58814A5}" type="presParOf" srcId="{A099A3FC-3816-48AC-93DD-2261A477EF29}" destId="{23733137-3972-4456-8300-D0881BE573E6}" srcOrd="1" destOrd="0" presId="urn:microsoft.com/office/officeart/2008/layout/LinedList"/>
    <dgm:cxn modelId="{0F8617B3-3086-4ADE-BD1F-E6DA18017BAE}" type="presParOf" srcId="{570D38DE-1520-4138-9FEA-7012BD27D5DF}" destId="{93164EDC-922D-4580-8FBD-3C24EC17A8CA}" srcOrd="6" destOrd="0" presId="urn:microsoft.com/office/officeart/2008/layout/LinedList"/>
    <dgm:cxn modelId="{63281506-B252-4940-B516-F8C0BA657507}" type="presParOf" srcId="{570D38DE-1520-4138-9FEA-7012BD27D5DF}" destId="{5BAE07C1-95A9-4512-A2F7-2ACF03B06B64}" srcOrd="7" destOrd="0" presId="urn:microsoft.com/office/officeart/2008/layout/LinedList"/>
    <dgm:cxn modelId="{C23B36C8-32CA-4F90-A6DF-6AAC4FEE2A24}" type="presParOf" srcId="{5BAE07C1-95A9-4512-A2F7-2ACF03B06B64}" destId="{A01557C0-5E16-445C-B4AE-2369EB2BAF8E}" srcOrd="0" destOrd="0" presId="urn:microsoft.com/office/officeart/2008/layout/LinedList"/>
    <dgm:cxn modelId="{1D064476-6BF3-4AC8-AECC-1B5BAFB9BDA4}" type="presParOf" srcId="{5BAE07C1-95A9-4512-A2F7-2ACF03B06B64}" destId="{8D709EBC-A685-4F84-8FB0-EE7711B87591}" srcOrd="1" destOrd="0" presId="urn:microsoft.com/office/officeart/2008/layout/LinedList"/>
    <dgm:cxn modelId="{97FE60ED-ABCB-4E4C-AB01-4F7B28FFBD54}" type="presParOf" srcId="{570D38DE-1520-4138-9FEA-7012BD27D5DF}" destId="{9924F606-40EE-4F24-9E59-CFE0019718F6}" srcOrd="8" destOrd="0" presId="urn:microsoft.com/office/officeart/2008/layout/LinedList"/>
    <dgm:cxn modelId="{A89D677B-2728-4522-B20B-73B2BD258CA5}" type="presParOf" srcId="{570D38DE-1520-4138-9FEA-7012BD27D5DF}" destId="{F158DC83-DC45-4CF5-A951-8A651A4D78F5}" srcOrd="9" destOrd="0" presId="urn:microsoft.com/office/officeart/2008/layout/LinedList"/>
    <dgm:cxn modelId="{3AA246A2-9D6C-4DE4-8C2B-D1B1A4C7D747}" type="presParOf" srcId="{F158DC83-DC45-4CF5-A951-8A651A4D78F5}" destId="{241380F1-DBB2-49A6-9C1D-44B0A9059596}" srcOrd="0" destOrd="0" presId="urn:microsoft.com/office/officeart/2008/layout/LinedList"/>
    <dgm:cxn modelId="{28F4B39C-D4F0-4775-8ABD-0782AA4BC443}" type="presParOf" srcId="{F158DC83-DC45-4CF5-A951-8A651A4D78F5}" destId="{76A08DBF-7D6D-43B3-9646-40D1CB25D8A0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A40FC9-F887-4DC3-B3E9-3D7ADEDCDC3E}">
      <dsp:nvSpPr>
        <dsp:cNvPr id="0" name=""/>
        <dsp:cNvSpPr/>
      </dsp:nvSpPr>
      <dsp:spPr>
        <a:xfrm>
          <a:off x="0" y="609"/>
          <a:ext cx="11027884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064800-22CB-4AFA-8C94-DEED885CDF81}">
      <dsp:nvSpPr>
        <dsp:cNvPr id="0" name=""/>
        <dsp:cNvSpPr/>
      </dsp:nvSpPr>
      <dsp:spPr>
        <a:xfrm>
          <a:off x="0" y="609"/>
          <a:ext cx="11027884" cy="998124"/>
        </a:xfrm>
        <a:prstGeom prst="rect">
          <a:avLst/>
        </a:prstGeom>
        <a:noFill/>
        <a:ln>
          <a:noFill/>
        </a:ln>
        <a:effectLst>
          <a:outerShdw blurRad="225425" dist="50800" dir="5220000" algn="ctr" rotWithShape="0">
            <a:srgbClr val="000000">
              <a:alpha val="33000"/>
            </a:srgbClr>
          </a:outerShdw>
        </a:effectLst>
        <a:sp3d extrusionH="254000" contourW="19050">
          <a:bevelT w="82550" h="44450" prst="angle"/>
          <a:bevelB w="82550" h="44450" prst="angle"/>
          <a:contourClr>
            <a:srgbClr val="FFFFFF"/>
          </a:contourClr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5260" tIns="175260" rIns="175260" bIns="175260" numCol="1" spcCol="1270" anchor="t" anchorCtr="0">
          <a:noAutofit/>
        </a:bodyPr>
        <a:lstStyle/>
        <a:p>
          <a:pPr marL="0" lvl="0" indent="0" algn="l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4600" kern="1200"/>
            <a:t>Náš plán</a:t>
          </a:r>
        </a:p>
      </dsp:txBody>
      <dsp:txXfrm>
        <a:off x="0" y="609"/>
        <a:ext cx="11027884" cy="998124"/>
      </dsp:txXfrm>
    </dsp:sp>
    <dsp:sp modelId="{87D64542-C93A-4C71-89E4-32AE3E05D53E}">
      <dsp:nvSpPr>
        <dsp:cNvPr id="0" name=""/>
        <dsp:cNvSpPr/>
      </dsp:nvSpPr>
      <dsp:spPr>
        <a:xfrm>
          <a:off x="0" y="998733"/>
          <a:ext cx="11027884" cy="0"/>
        </a:xfrm>
        <a:prstGeom prst="line">
          <a:avLst/>
        </a:prstGeom>
        <a:solidFill>
          <a:schemeClr val="accent5">
            <a:hueOff val="581886"/>
            <a:satOff val="1939"/>
            <a:lumOff val="2206"/>
            <a:alphaOff val="0"/>
          </a:schemeClr>
        </a:solidFill>
        <a:ln w="12700" cap="flat" cmpd="sng" algn="ctr">
          <a:solidFill>
            <a:schemeClr val="accent5">
              <a:hueOff val="581886"/>
              <a:satOff val="1939"/>
              <a:lumOff val="220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8B9FBF-E5FA-4E16-9790-BD0E8C909550}">
      <dsp:nvSpPr>
        <dsp:cNvPr id="0" name=""/>
        <dsp:cNvSpPr/>
      </dsp:nvSpPr>
      <dsp:spPr>
        <a:xfrm>
          <a:off x="0" y="998733"/>
          <a:ext cx="11027884" cy="998124"/>
        </a:xfrm>
        <a:prstGeom prst="rect">
          <a:avLst/>
        </a:prstGeom>
        <a:noFill/>
        <a:ln>
          <a:noFill/>
        </a:ln>
        <a:effectLst>
          <a:outerShdw blurRad="225425" dist="50800" dir="5220000" algn="ctr" rotWithShape="0">
            <a:srgbClr val="000000">
              <a:alpha val="33000"/>
            </a:srgbClr>
          </a:outerShdw>
        </a:effectLst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5260" tIns="175260" rIns="175260" bIns="175260" numCol="1" spcCol="1270" anchor="t" anchorCtr="0">
          <a:noAutofit/>
        </a:bodyPr>
        <a:lstStyle/>
        <a:p>
          <a:pPr marL="0" lvl="0" indent="0" algn="l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4600" kern="1200"/>
            <a:t>Výsledek</a:t>
          </a:r>
        </a:p>
      </dsp:txBody>
      <dsp:txXfrm>
        <a:off x="0" y="998733"/>
        <a:ext cx="11027884" cy="998124"/>
      </dsp:txXfrm>
    </dsp:sp>
    <dsp:sp modelId="{61DCE180-E79A-40A5-88E1-990FFB5679AF}">
      <dsp:nvSpPr>
        <dsp:cNvPr id="0" name=""/>
        <dsp:cNvSpPr/>
      </dsp:nvSpPr>
      <dsp:spPr>
        <a:xfrm>
          <a:off x="0" y="1996857"/>
          <a:ext cx="11027884" cy="0"/>
        </a:xfrm>
        <a:prstGeom prst="line">
          <a:avLst/>
        </a:prstGeom>
        <a:solidFill>
          <a:schemeClr val="accent5">
            <a:hueOff val="1163773"/>
            <a:satOff val="3877"/>
            <a:lumOff val="4412"/>
            <a:alphaOff val="0"/>
          </a:schemeClr>
        </a:solidFill>
        <a:ln w="12700" cap="flat" cmpd="sng" algn="ctr">
          <a:solidFill>
            <a:schemeClr val="accent5">
              <a:hueOff val="1163773"/>
              <a:satOff val="3877"/>
              <a:lumOff val="441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FE7F11-F910-43D9-A169-520E8BD78C9A}">
      <dsp:nvSpPr>
        <dsp:cNvPr id="0" name=""/>
        <dsp:cNvSpPr/>
      </dsp:nvSpPr>
      <dsp:spPr>
        <a:xfrm>
          <a:off x="0" y="1996857"/>
          <a:ext cx="11027884" cy="998124"/>
        </a:xfrm>
        <a:prstGeom prst="rect">
          <a:avLst/>
        </a:prstGeom>
        <a:noFill/>
        <a:ln>
          <a:noFill/>
        </a:ln>
        <a:effectLst>
          <a:outerShdw blurRad="225425" dist="50800" dir="5220000" algn="ctr" rotWithShape="0">
            <a:srgbClr val="000000">
              <a:alpha val="33000"/>
            </a:srgbClr>
          </a:outerShdw>
        </a:effectLst>
        <a:sp3d extrusionH="254000" contourW="19050">
          <a:bevelT w="82550" h="44450" prst="angle"/>
          <a:bevelB w="82550" h="44450" prst="angle"/>
          <a:contourClr>
            <a:srgbClr val="FFFFFF"/>
          </a:contourClr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5260" tIns="175260" rIns="175260" bIns="175260" numCol="1" spcCol="1270" anchor="t" anchorCtr="0">
          <a:noAutofit/>
        </a:bodyPr>
        <a:lstStyle/>
        <a:p>
          <a:pPr marL="0" lvl="0" indent="0" algn="l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4600" kern="1200"/>
            <a:t>Reakce</a:t>
          </a:r>
        </a:p>
      </dsp:txBody>
      <dsp:txXfrm>
        <a:off x="0" y="1996857"/>
        <a:ext cx="11027884" cy="998124"/>
      </dsp:txXfrm>
    </dsp:sp>
    <dsp:sp modelId="{93164EDC-922D-4580-8FBD-3C24EC17A8CA}">
      <dsp:nvSpPr>
        <dsp:cNvPr id="0" name=""/>
        <dsp:cNvSpPr/>
      </dsp:nvSpPr>
      <dsp:spPr>
        <a:xfrm>
          <a:off x="0" y="2994982"/>
          <a:ext cx="11027884" cy="0"/>
        </a:xfrm>
        <a:prstGeom prst="line">
          <a:avLst/>
        </a:prstGeom>
        <a:solidFill>
          <a:schemeClr val="accent5">
            <a:hueOff val="1745659"/>
            <a:satOff val="5816"/>
            <a:lumOff val="6617"/>
            <a:alphaOff val="0"/>
          </a:schemeClr>
        </a:solidFill>
        <a:ln w="12700" cap="flat" cmpd="sng" algn="ctr">
          <a:solidFill>
            <a:schemeClr val="accent5">
              <a:hueOff val="1745659"/>
              <a:satOff val="5816"/>
              <a:lumOff val="661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1557C0-5E16-445C-B4AE-2369EB2BAF8E}">
      <dsp:nvSpPr>
        <dsp:cNvPr id="0" name=""/>
        <dsp:cNvSpPr/>
      </dsp:nvSpPr>
      <dsp:spPr>
        <a:xfrm>
          <a:off x="0" y="2994982"/>
          <a:ext cx="11027884" cy="998124"/>
        </a:xfrm>
        <a:prstGeom prst="rect">
          <a:avLst/>
        </a:prstGeom>
        <a:noFill/>
        <a:ln>
          <a:noFill/>
        </a:ln>
        <a:effectLst>
          <a:outerShdw blurRad="225425" dist="50800" dir="5220000" algn="ctr" rotWithShape="0">
            <a:srgbClr val="000000">
              <a:alpha val="33000"/>
            </a:srgbClr>
          </a:outerShdw>
        </a:effectLst>
        <a:sp3d extrusionH="254000" contourW="19050">
          <a:bevelT w="82550" h="44450" prst="angle"/>
          <a:bevelB w="82550" h="44450" prst="angle"/>
          <a:contourClr>
            <a:srgbClr val="FFFFFF"/>
          </a:contourClr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5260" tIns="175260" rIns="175260" bIns="175260" numCol="1" spcCol="1270" anchor="t" anchorCtr="0">
          <a:noAutofit/>
        </a:bodyPr>
        <a:lstStyle/>
        <a:p>
          <a:pPr marL="0" lvl="0" indent="0" algn="l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4600" kern="1200"/>
            <a:t>Projekty ostatních</a:t>
          </a:r>
        </a:p>
      </dsp:txBody>
      <dsp:txXfrm>
        <a:off x="0" y="2994982"/>
        <a:ext cx="11027884" cy="998124"/>
      </dsp:txXfrm>
    </dsp:sp>
    <dsp:sp modelId="{9924F606-40EE-4F24-9E59-CFE0019718F6}">
      <dsp:nvSpPr>
        <dsp:cNvPr id="0" name=""/>
        <dsp:cNvSpPr/>
      </dsp:nvSpPr>
      <dsp:spPr>
        <a:xfrm>
          <a:off x="0" y="3993106"/>
          <a:ext cx="11027884" cy="0"/>
        </a:xfrm>
        <a:prstGeom prst="line">
          <a:avLst/>
        </a:prstGeom>
        <a:solidFill>
          <a:schemeClr val="accent5">
            <a:hueOff val="2327545"/>
            <a:satOff val="7755"/>
            <a:lumOff val="8823"/>
            <a:alphaOff val="0"/>
          </a:schemeClr>
        </a:solidFill>
        <a:ln w="12700" cap="flat" cmpd="sng" algn="ctr">
          <a:solidFill>
            <a:schemeClr val="accent5">
              <a:hueOff val="2327545"/>
              <a:satOff val="7755"/>
              <a:lumOff val="882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1380F1-DBB2-49A6-9C1D-44B0A9059596}">
      <dsp:nvSpPr>
        <dsp:cNvPr id="0" name=""/>
        <dsp:cNvSpPr/>
      </dsp:nvSpPr>
      <dsp:spPr>
        <a:xfrm>
          <a:off x="0" y="3993106"/>
          <a:ext cx="11027884" cy="998124"/>
        </a:xfrm>
        <a:prstGeom prst="rect">
          <a:avLst/>
        </a:prstGeom>
        <a:noFill/>
        <a:ln>
          <a:noFill/>
        </a:ln>
        <a:effectLst>
          <a:outerShdw blurRad="225425" dist="50800" dir="5220000" algn="ctr" rotWithShape="0">
            <a:srgbClr val="000000">
              <a:alpha val="33000"/>
            </a:srgbClr>
          </a:outerShdw>
        </a:effectLst>
        <a:sp3d extrusionH="254000" contourW="19050">
          <a:bevelT w="82550" h="44450" prst="angle"/>
          <a:bevelB w="82550" h="44450" prst="angle"/>
          <a:contourClr>
            <a:srgbClr val="FFFFFF"/>
          </a:contourClr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5260" tIns="175260" rIns="175260" bIns="175260" numCol="1" spcCol="1270" anchor="t" anchorCtr="0">
          <a:noAutofit/>
        </a:bodyPr>
        <a:lstStyle/>
        <a:p>
          <a:pPr marL="0" lvl="0" indent="0" algn="l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4600" kern="1200"/>
            <a:t>Naše postřehy</a:t>
          </a:r>
        </a:p>
      </dsp:txBody>
      <dsp:txXfrm>
        <a:off x="0" y="3993106"/>
        <a:ext cx="11027884" cy="9981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8A52A0E0-F430-478D-AB76-3B1E02E552E4}" type="datetimeFigureOut">
              <a:rPr lang="cs-CZ" smtClean="0"/>
              <a:t>23.03.2021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B20F28C5-FA70-4A93-A0BC-C448B18DD8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2530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2A0E0-F430-478D-AB76-3B1E02E552E4}" type="datetimeFigureOut">
              <a:rPr lang="cs-CZ" smtClean="0"/>
              <a:t>23.03.2021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F28C5-FA70-4A93-A0BC-C448B18DD8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1889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8A52A0E0-F430-478D-AB76-3B1E02E552E4}" type="datetimeFigureOut">
              <a:rPr lang="cs-CZ" smtClean="0"/>
              <a:t>23.03.2021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B20F28C5-FA70-4A93-A0BC-C448B18DD8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2066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2A0E0-F430-478D-AB76-3B1E02E552E4}" type="datetimeFigureOut">
              <a:rPr lang="cs-CZ" smtClean="0"/>
              <a:t>23.03.2021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F28C5-FA70-4A93-A0BC-C448B18DD8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19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2A0E0-F430-478D-AB76-3B1E02E552E4}" type="datetimeFigureOut">
              <a:rPr lang="cs-CZ" smtClean="0"/>
              <a:t>23.03.2021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F28C5-FA70-4A93-A0BC-C448B18DD8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3531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2A0E0-F430-478D-AB76-3B1E02E552E4}" type="datetimeFigureOut">
              <a:rPr lang="cs-CZ" smtClean="0"/>
              <a:t>23.03.2021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F28C5-FA70-4A93-A0BC-C448B18DD8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984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2A0E0-F430-478D-AB76-3B1E02E552E4}" type="datetimeFigureOut">
              <a:rPr lang="cs-CZ" smtClean="0"/>
              <a:t>23.03.2021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F28C5-FA70-4A93-A0BC-C448B18DD8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0559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2A0E0-F430-478D-AB76-3B1E02E552E4}" type="datetimeFigureOut">
              <a:rPr lang="cs-CZ" smtClean="0"/>
              <a:t>23.03.2021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F28C5-FA70-4A93-A0BC-C448B18DD8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902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2A0E0-F430-478D-AB76-3B1E02E552E4}" type="datetimeFigureOut">
              <a:rPr lang="cs-CZ" smtClean="0"/>
              <a:t>23.03.2021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F28C5-FA70-4A93-A0BC-C448B18DD8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8811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2A0E0-F430-478D-AB76-3B1E02E552E4}" type="datetimeFigureOut">
              <a:rPr lang="cs-CZ" smtClean="0"/>
              <a:t>23.03.2021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F28C5-FA70-4A93-A0BC-C448B18DD8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531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8A52A0E0-F430-478D-AB76-3B1E02E552E4}" type="datetimeFigureOut">
              <a:rPr lang="cs-CZ" smtClean="0"/>
              <a:t>23.03.2021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B20F28C5-FA70-4A93-A0BC-C448B18DD8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472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8A52A0E0-F430-478D-AB76-3B1E02E552E4}" type="datetimeFigureOut">
              <a:rPr lang="cs-CZ" smtClean="0"/>
              <a:t>23.03.2021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B20F28C5-FA70-4A93-A0BC-C448B18DD881}" type="slidenum">
              <a:rPr lang="cs-CZ" smtClean="0"/>
              <a:t>‹#›</a:t>
            </a:fld>
            <a:endParaRPr lang="cs-CZ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90852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8A52A0E0-F430-478D-AB76-3B1E02E552E4}" type="datetimeFigureOut">
              <a:rPr lang="cs-CZ" smtClean="0"/>
              <a:t>23.03.2021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B20F28C5-FA70-4A93-A0BC-C448B18DD8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1054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2A0E0-F430-478D-AB76-3B1E02E552E4}" type="datetimeFigureOut">
              <a:rPr lang="cs-CZ" smtClean="0"/>
              <a:t>23.03.2021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F28C5-FA70-4A93-A0BC-C448B18DD8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5196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2A0E0-F430-478D-AB76-3B1E02E552E4}" type="datetimeFigureOut">
              <a:rPr lang="cs-CZ" smtClean="0"/>
              <a:t>23.03.2021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F28C5-FA70-4A93-A0BC-C448B18DD8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933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2A0E0-F430-478D-AB76-3B1E02E552E4}" type="datetimeFigureOut">
              <a:rPr lang="cs-CZ" smtClean="0"/>
              <a:t>23.03.2021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F28C5-FA70-4A93-A0BC-C448B18DD8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9905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8A52A0E0-F430-478D-AB76-3B1E02E552E4}" type="datetimeFigureOut">
              <a:rPr lang="cs-CZ" smtClean="0"/>
              <a:t>23.03.2021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B20F28C5-FA70-4A93-A0BC-C448B18DD8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0442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52A0E0-F430-478D-AB76-3B1E02E552E4}" type="datetimeFigureOut">
              <a:rPr lang="cs-CZ" smtClean="0"/>
              <a:t>23.03.2021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0F28C5-FA70-4A93-A0BC-C448B18DD8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546490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</p:sldLayoutIdLst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hyperlink" Target="https://searchengineland.com/winning-process-yields-winning-results-conversion-optimization-tips-smx-advanced-278022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6.xml"/><Relationship Id="rId1" Type="http://schemas.openxmlformats.org/officeDocument/2006/relationships/video" Target="https://www.youtube.com/embed/vUItqa5wL1A?feature=oembed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6.xml"/><Relationship Id="rId1" Type="http://schemas.openxmlformats.org/officeDocument/2006/relationships/video" Target="https://www.youtube.com/embed/NnCvxH73G2w?feature=oembed" TargetMode="External"/><Relationship Id="rId5" Type="http://schemas.openxmlformats.org/officeDocument/2006/relationships/image" Target="../media/image8.jpeg"/><Relationship Id="rId4" Type="http://schemas.openxmlformats.org/officeDocument/2006/relationships/image" Target="../media/image7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video" Target="https://www.youtube.com/embed/tUAvyaNzqyQ?feature=oembed" TargetMode="External"/><Relationship Id="rId5" Type="http://schemas.openxmlformats.org/officeDocument/2006/relationships/image" Target="../media/image11.jpeg"/><Relationship Id="rId4" Type="http://schemas.openxmlformats.org/officeDocument/2006/relationships/image" Target="../media/image10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video" Target="https://www.youtube.com/embed/V-fp4zhbxEU?feature=oembed" TargetMode="External"/><Relationship Id="rId5" Type="http://schemas.openxmlformats.org/officeDocument/2006/relationships/image" Target="../media/image14.jpeg"/><Relationship Id="rId4" Type="http://schemas.openxmlformats.org/officeDocument/2006/relationships/image" Target="../media/image13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6.xml"/><Relationship Id="rId1" Type="http://schemas.openxmlformats.org/officeDocument/2006/relationships/video" Target="https://www.youtube.com/embed/J43Cz6vSgTs?feature=oembed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video" Target="https://www.youtube.com/embed/Q9ABsaXrgRU?feature=oembed" TargetMode="External"/><Relationship Id="rId5" Type="http://schemas.openxmlformats.org/officeDocument/2006/relationships/image" Target="../media/image18.jpeg"/><Relationship Id="rId4" Type="http://schemas.openxmlformats.org/officeDocument/2006/relationships/image" Target="../media/image17.sv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hyperlink" Target="https://www.bing.com/" TargetMode="External"/><Relationship Id="rId7" Type="http://schemas.openxmlformats.org/officeDocument/2006/relationships/image" Target="../media/image2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png"/><Relationship Id="rId5" Type="http://schemas.openxmlformats.org/officeDocument/2006/relationships/image" Target="../media/image20.svg"/><Relationship Id="rId4" Type="http://schemas.openxmlformats.org/officeDocument/2006/relationships/image" Target="../media/image19.png"/><Relationship Id="rId9" Type="http://schemas.openxmlformats.org/officeDocument/2006/relationships/image" Target="../media/image2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77D6507-8E8D-40E1-A7B9-63012EF949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Obrázek 6" descr="Obsah obrázku text, interiér&#10;&#10;Popis byl vytvořen automaticky">
            <a:extLst>
              <a:ext uri="{FF2B5EF4-FFF2-40B4-BE49-F238E27FC236}">
                <a16:creationId xmlns:a16="http://schemas.microsoft.com/office/drawing/2014/main" id="{1B0A2D1D-843D-4E22-9313-49270D65316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aintStrok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t="9091" r="909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3FF3D86-2916-4F9F-9752-304810CF59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B048875-14D1-4CC7-8AC3-7ABC73AAAF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72909E76-0ACF-4E86-B876-ED4B8B27A6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1600" y="3014139"/>
            <a:ext cx="9448800" cy="1825096"/>
          </a:xfrm>
        </p:spPr>
        <p:txBody>
          <a:bodyPr>
            <a:noAutofit/>
          </a:bodyPr>
          <a:lstStyle/>
          <a:p>
            <a:r>
              <a:rPr lang="cs-CZ" sz="8000" b="1"/>
              <a:t>Řetězové</a:t>
            </a:r>
            <a:br>
              <a:rPr lang="cs-CZ" sz="8000" b="1"/>
            </a:br>
            <a:r>
              <a:rPr lang="cs-CZ" sz="8000" b="1"/>
              <a:t>reakce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6604356C-92FE-4C2D-8661-6CF07BAB6D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0" y="4842935"/>
            <a:ext cx="9448800" cy="685800"/>
          </a:xfrm>
        </p:spPr>
        <p:txBody>
          <a:bodyPr>
            <a:normAutofit/>
          </a:bodyPr>
          <a:lstStyle/>
          <a:p>
            <a:r>
              <a:rPr lang="cs-CZ"/>
              <a:t>Vlastimil Hošek, Richard </a:t>
            </a:r>
            <a:r>
              <a:rPr lang="cs-CZ" err="1"/>
              <a:t>Konzal</a:t>
            </a:r>
            <a:r>
              <a:rPr lang="cs-CZ"/>
              <a:t> a Benedikt Pánek</a:t>
            </a:r>
          </a:p>
        </p:txBody>
      </p:sp>
    </p:spTree>
    <p:extLst>
      <p:ext uri="{BB962C8B-B14F-4D97-AF65-F5344CB8AC3E}">
        <p14:creationId xmlns:p14="http://schemas.microsoft.com/office/powerpoint/2010/main" val="3802915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B08B9EF-A15A-4B8B-BC67-9215E582D1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4439" y="376027"/>
            <a:ext cx="2913320" cy="1293028"/>
          </a:xfrm>
          <a:effectLst>
            <a:glow rad="228600">
              <a:schemeClr val="accent5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rmAutofit/>
          </a:bodyPr>
          <a:lstStyle/>
          <a:p>
            <a:r>
              <a:rPr lang="cs-CZ" sz="6000"/>
              <a:t>Obsah</a:t>
            </a:r>
            <a:endParaRPr lang="cs-CZ" sz="4800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CC77BBE1-C0BB-4C19-A5D6-FFF1E0CFBD2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22582567"/>
              </p:ext>
            </p:extLst>
          </p:nvPr>
        </p:nvGraphicFramePr>
        <p:xfrm>
          <a:off x="903383" y="1490133"/>
          <a:ext cx="11027884" cy="4991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34638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B08B9EF-A15A-4B8B-BC67-9215E582D1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9952" y="374572"/>
            <a:ext cx="3977089" cy="1299991"/>
          </a:xfrm>
          <a:effectLst>
            <a:glow rad="228600">
              <a:schemeClr val="accent5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rmAutofit/>
          </a:bodyPr>
          <a:lstStyle/>
          <a:p>
            <a:r>
              <a:rPr lang="cs-CZ" sz="6000"/>
              <a:t>Náš plán</a:t>
            </a:r>
            <a:endParaRPr lang="cs-CZ" sz="480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195A5228-6B9F-4083-B583-FDD9BFC23F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262" y="1674563"/>
            <a:ext cx="10449476" cy="4197427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7543C70F-DDAD-45F9-89C1-E7DC471B3DA3}"/>
              </a:ext>
            </a:extLst>
          </p:cNvPr>
          <p:cNvSpPr txBox="1"/>
          <p:nvPr/>
        </p:nvSpPr>
        <p:spPr>
          <a:xfrm>
            <a:off x="4572000" y="6125377"/>
            <a:ext cx="75135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/>
              <a:t>Náš podrobný plán projektu Řetězové reakce </a:t>
            </a:r>
          </a:p>
        </p:txBody>
      </p:sp>
    </p:spTree>
    <p:extLst>
      <p:ext uri="{BB962C8B-B14F-4D97-AF65-F5344CB8AC3E}">
        <p14:creationId xmlns:p14="http://schemas.microsoft.com/office/powerpoint/2010/main" val="3688124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B08B9EF-A15A-4B8B-BC67-9215E582D1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9952" y="374572"/>
            <a:ext cx="3977089" cy="1299991"/>
          </a:xfrm>
          <a:effectLst>
            <a:glow rad="228600">
              <a:schemeClr val="accent5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rmAutofit/>
          </a:bodyPr>
          <a:lstStyle/>
          <a:p>
            <a:r>
              <a:rPr lang="cs-CZ" sz="6000" dirty="0"/>
              <a:t>Výsledek</a:t>
            </a:r>
            <a:endParaRPr lang="cs-CZ" sz="4800" dirty="0"/>
          </a:p>
        </p:txBody>
      </p:sp>
      <p:pic>
        <p:nvPicPr>
          <p:cNvPr id="3" name="Online médium 2" title="Řetězová reakce - Hošek, Konzal, Pánek -  výsledek">
            <a:hlinkClick r:id="" action="ppaction://media"/>
            <a:extLst>
              <a:ext uri="{FF2B5EF4-FFF2-40B4-BE49-F238E27FC236}">
                <a16:creationId xmlns:a16="http://schemas.microsoft.com/office/drawing/2014/main" id="{EBD5549F-41F0-4D94-86DE-19F6828EDFCE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910080" y="1674563"/>
            <a:ext cx="8236374" cy="4653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218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B08B9EF-A15A-4B8B-BC67-9215E582D1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9952" y="374572"/>
            <a:ext cx="3977089" cy="1299991"/>
          </a:xfrm>
          <a:effectLst>
            <a:glow rad="228600">
              <a:schemeClr val="accent5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rmAutofit/>
          </a:bodyPr>
          <a:lstStyle/>
          <a:p>
            <a:r>
              <a:rPr lang="cs-CZ" sz="6000"/>
              <a:t>Reakce</a:t>
            </a:r>
            <a:endParaRPr lang="cs-CZ" sz="4800"/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87EFB821-513F-46C6-8A19-A99856DE5725}"/>
              </a:ext>
            </a:extLst>
          </p:cNvPr>
          <p:cNvSpPr txBox="1"/>
          <p:nvPr/>
        </p:nvSpPr>
        <p:spPr>
          <a:xfrm>
            <a:off x="557562" y="1665292"/>
            <a:ext cx="35572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/>
              <a:t>Hoření vosku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C5DE5FD4-971F-4AED-A62C-3003420E78F8}"/>
              </a:ext>
            </a:extLst>
          </p:cNvPr>
          <p:cNvSpPr txBox="1"/>
          <p:nvPr/>
        </p:nvSpPr>
        <p:spPr>
          <a:xfrm>
            <a:off x="754566" y="5709425"/>
            <a:ext cx="106828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/>
              <a:t>CH</a:t>
            </a:r>
            <a:r>
              <a:rPr lang="cs-CZ" sz="3200" baseline="-25000"/>
              <a:t>3</a:t>
            </a:r>
            <a:r>
              <a:rPr lang="cs-CZ" sz="3200"/>
              <a:t>(CH</a:t>
            </a:r>
            <a:r>
              <a:rPr lang="cs-CZ" sz="3200" baseline="-25000"/>
              <a:t>2</a:t>
            </a:r>
            <a:r>
              <a:rPr lang="cs-CZ" sz="3200"/>
              <a:t>)</a:t>
            </a:r>
            <a:r>
              <a:rPr lang="cs-CZ" sz="3200" baseline="-25000"/>
              <a:t>17</a:t>
            </a:r>
            <a:r>
              <a:rPr lang="cs-CZ" sz="3200"/>
              <a:t>-CO-O-(CH</a:t>
            </a:r>
            <a:r>
              <a:rPr lang="cs-CZ" sz="3200" baseline="-25000"/>
              <a:t>2</a:t>
            </a:r>
            <a:r>
              <a:rPr lang="cs-CZ" sz="3200"/>
              <a:t>)</a:t>
            </a:r>
            <a:r>
              <a:rPr lang="cs-CZ" sz="3200" baseline="-25000"/>
              <a:t>14</a:t>
            </a:r>
            <a:r>
              <a:rPr lang="cs-CZ" sz="3200"/>
              <a:t> + 50O</a:t>
            </a:r>
            <a:r>
              <a:rPr lang="cs-CZ" sz="3200" baseline="-25000"/>
              <a:t>2</a:t>
            </a:r>
            <a:r>
              <a:rPr lang="cs-CZ" sz="3200"/>
              <a:t> = 34CO</a:t>
            </a:r>
            <a:r>
              <a:rPr lang="cs-CZ" sz="3200" baseline="-25000"/>
              <a:t>2</a:t>
            </a:r>
            <a:r>
              <a:rPr lang="cs-CZ" sz="3200"/>
              <a:t> + 34H</a:t>
            </a:r>
            <a:r>
              <a:rPr lang="cs-CZ" sz="3200" baseline="-25000"/>
              <a:t>2</a:t>
            </a:r>
            <a:r>
              <a:rPr lang="cs-CZ" sz="3200"/>
              <a:t>O</a:t>
            </a:r>
            <a:endParaRPr lang="cs-CZ" sz="3200" baseline="-25000"/>
          </a:p>
        </p:txBody>
      </p:sp>
      <p:pic>
        <p:nvPicPr>
          <p:cNvPr id="11" name="Grafický objekt 10" descr="Svíčka se souvislou výplní">
            <a:extLst>
              <a:ext uri="{FF2B5EF4-FFF2-40B4-BE49-F238E27FC236}">
                <a16:creationId xmlns:a16="http://schemas.microsoft.com/office/drawing/2014/main" id="{38892C77-230B-4BEF-8D54-9F27B0B3BC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57562" y="2617217"/>
            <a:ext cx="2757669" cy="2757669"/>
          </a:xfrm>
          <a:prstGeom prst="rect">
            <a:avLst/>
          </a:prstGeom>
        </p:spPr>
      </p:pic>
      <p:pic>
        <p:nvPicPr>
          <p:cNvPr id="4" name="Online médium 3" title="Řetězová reakce - Hošek, Konzal, Pánek -  reakce 1">
            <a:hlinkClick r:id="" action="ppaction://media"/>
            <a:extLst>
              <a:ext uri="{FF2B5EF4-FFF2-40B4-BE49-F238E27FC236}">
                <a16:creationId xmlns:a16="http://schemas.microsoft.com/office/drawing/2014/main" id="{0B570DB3-DAAF-4CDF-A5C7-5F84A08496C1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4417450" y="1563260"/>
            <a:ext cx="6746241" cy="3811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187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7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B08B9EF-A15A-4B8B-BC67-9215E582D1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9952" y="374572"/>
            <a:ext cx="3977089" cy="1299991"/>
          </a:xfrm>
          <a:effectLst>
            <a:glow rad="228600">
              <a:schemeClr val="accent5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rmAutofit/>
          </a:bodyPr>
          <a:lstStyle/>
          <a:p>
            <a:r>
              <a:rPr lang="cs-CZ" sz="6000"/>
              <a:t>Reakce</a:t>
            </a:r>
            <a:endParaRPr lang="cs-CZ" sz="4800"/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87EFB821-513F-46C6-8A19-A99856DE5725}"/>
              </a:ext>
            </a:extLst>
          </p:cNvPr>
          <p:cNvSpPr txBox="1"/>
          <p:nvPr/>
        </p:nvSpPr>
        <p:spPr>
          <a:xfrm>
            <a:off x="557562" y="1665292"/>
            <a:ext cx="32673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/>
              <a:t>Reakce octa a jedlé sody 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EE800B0B-F6DA-4287-9280-23699E0F645A}"/>
              </a:ext>
            </a:extLst>
          </p:cNvPr>
          <p:cNvSpPr txBox="1"/>
          <p:nvPr/>
        </p:nvSpPr>
        <p:spPr>
          <a:xfrm>
            <a:off x="813796" y="5918478"/>
            <a:ext cx="106828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CH</a:t>
            </a:r>
            <a:r>
              <a:rPr lang="cs-CZ" sz="3200" baseline="-25000" dirty="0"/>
              <a:t>3</a:t>
            </a:r>
            <a:r>
              <a:rPr lang="cs-CZ" sz="3200" dirty="0"/>
              <a:t>COOH + NaHCO</a:t>
            </a:r>
            <a:r>
              <a:rPr lang="cs-CZ" sz="3200" baseline="-25000" dirty="0"/>
              <a:t>3</a:t>
            </a:r>
            <a:r>
              <a:rPr lang="cs-CZ" sz="3200" dirty="0"/>
              <a:t> = CH</a:t>
            </a:r>
            <a:r>
              <a:rPr lang="cs-CZ" sz="3200" baseline="-25000" dirty="0"/>
              <a:t>3</a:t>
            </a:r>
            <a:r>
              <a:rPr lang="cs-CZ" sz="3200" dirty="0"/>
              <a:t>COONa + H</a:t>
            </a:r>
            <a:r>
              <a:rPr lang="cs-CZ" sz="3200" baseline="-25000" dirty="0"/>
              <a:t>2</a:t>
            </a:r>
            <a:r>
              <a:rPr lang="cs-CZ" sz="3200" dirty="0"/>
              <a:t>O + CO</a:t>
            </a:r>
            <a:r>
              <a:rPr lang="cs-CZ" sz="3200" baseline="-25000" dirty="0"/>
              <a:t>2</a:t>
            </a:r>
          </a:p>
        </p:txBody>
      </p:sp>
      <p:pic>
        <p:nvPicPr>
          <p:cNvPr id="6" name="Grafický objekt 5" descr="Beaker">
            <a:extLst>
              <a:ext uri="{FF2B5EF4-FFF2-40B4-BE49-F238E27FC236}">
                <a16:creationId xmlns:a16="http://schemas.microsoft.com/office/drawing/2014/main" id="{E8BFC9B0-325A-4347-9274-483D449518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3796" y="2955073"/>
            <a:ext cx="2754352" cy="2754352"/>
          </a:xfrm>
          <a:prstGeom prst="rect">
            <a:avLst/>
          </a:prstGeom>
        </p:spPr>
      </p:pic>
      <p:pic>
        <p:nvPicPr>
          <p:cNvPr id="4" name="Online médium 3" title="Řetězová reakce - Hošek, Konzal, Pánek -  reakce 2">
            <a:hlinkClick r:id="" action="ppaction://media"/>
            <a:extLst>
              <a:ext uri="{FF2B5EF4-FFF2-40B4-BE49-F238E27FC236}">
                <a16:creationId xmlns:a16="http://schemas.microsoft.com/office/drawing/2014/main" id="{A9279276-65EE-4E63-84F7-F84DCD588E1D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4575387" y="1665292"/>
            <a:ext cx="6676067" cy="3771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818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7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B08B9EF-A15A-4B8B-BC67-9215E582D1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9952" y="374572"/>
            <a:ext cx="3977089" cy="1299991"/>
          </a:xfrm>
          <a:effectLst>
            <a:glow rad="228600">
              <a:schemeClr val="accent5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rmAutofit/>
          </a:bodyPr>
          <a:lstStyle/>
          <a:p>
            <a:r>
              <a:rPr lang="cs-CZ" sz="6000"/>
              <a:t>Reakce</a:t>
            </a:r>
            <a:endParaRPr lang="cs-CZ" sz="4800"/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87EFB821-513F-46C6-8A19-A99856DE5725}"/>
              </a:ext>
            </a:extLst>
          </p:cNvPr>
          <p:cNvSpPr txBox="1"/>
          <p:nvPr/>
        </p:nvSpPr>
        <p:spPr>
          <a:xfrm>
            <a:off x="557560" y="1665292"/>
            <a:ext cx="41246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/>
              <a:t>Reakce šuměnky a vody s olejem</a:t>
            </a:r>
          </a:p>
        </p:txBody>
      </p:sp>
      <p:pic>
        <p:nvPicPr>
          <p:cNvPr id="6" name="Grafický objekt 5" descr="Flask">
            <a:extLst>
              <a:ext uri="{FF2B5EF4-FFF2-40B4-BE49-F238E27FC236}">
                <a16:creationId xmlns:a16="http://schemas.microsoft.com/office/drawing/2014/main" id="{E8BFC9B0-325A-4347-9274-483D449518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3796" y="2955073"/>
            <a:ext cx="2754352" cy="2754352"/>
          </a:xfrm>
          <a:prstGeom prst="rect">
            <a:avLst/>
          </a:prstGeom>
        </p:spPr>
      </p:pic>
      <p:sp>
        <p:nvSpPr>
          <p:cNvPr id="9" name="TextovéPole 8">
            <a:extLst>
              <a:ext uri="{FF2B5EF4-FFF2-40B4-BE49-F238E27FC236}">
                <a16:creationId xmlns:a16="http://schemas.microsoft.com/office/drawing/2014/main" id="{591E2A4F-F5EB-42C9-9823-6996EA7F0D9E}"/>
              </a:ext>
            </a:extLst>
          </p:cNvPr>
          <p:cNvSpPr txBox="1"/>
          <p:nvPr/>
        </p:nvSpPr>
        <p:spPr>
          <a:xfrm>
            <a:off x="754566" y="5709425"/>
            <a:ext cx="106828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3NaHCO</a:t>
            </a:r>
            <a:r>
              <a:rPr lang="cs-CZ" sz="3200" baseline="-25000" dirty="0"/>
              <a:t>3</a:t>
            </a:r>
            <a:r>
              <a:rPr lang="cs-CZ" sz="3200" dirty="0"/>
              <a:t> + C</a:t>
            </a:r>
            <a:r>
              <a:rPr lang="cs-CZ" sz="3200" baseline="-25000" dirty="0"/>
              <a:t>6</a:t>
            </a:r>
            <a:r>
              <a:rPr lang="cs-CZ" sz="3200" dirty="0"/>
              <a:t>H</a:t>
            </a:r>
            <a:r>
              <a:rPr lang="cs-CZ" sz="3200" baseline="-25000" dirty="0"/>
              <a:t>8</a:t>
            </a:r>
            <a:r>
              <a:rPr lang="cs-CZ" sz="3200" dirty="0"/>
              <a:t>O</a:t>
            </a:r>
            <a:r>
              <a:rPr lang="cs-CZ" sz="3200" baseline="-25000" dirty="0"/>
              <a:t>7</a:t>
            </a:r>
            <a:r>
              <a:rPr lang="cs-CZ" sz="3200" dirty="0"/>
              <a:t> = Na</a:t>
            </a:r>
            <a:r>
              <a:rPr lang="cs-CZ" sz="3200" baseline="-25000" dirty="0"/>
              <a:t>3</a:t>
            </a:r>
            <a:r>
              <a:rPr lang="cs-CZ" sz="3200" dirty="0"/>
              <a:t>C</a:t>
            </a:r>
            <a:r>
              <a:rPr lang="cs-CZ" sz="3200" baseline="-25000" dirty="0"/>
              <a:t>6</a:t>
            </a:r>
            <a:r>
              <a:rPr lang="cs-CZ" sz="3200" dirty="0"/>
              <a:t>H</a:t>
            </a:r>
            <a:r>
              <a:rPr lang="cs-CZ" sz="3200" baseline="-25000" dirty="0"/>
              <a:t>5</a:t>
            </a:r>
            <a:r>
              <a:rPr lang="cs-CZ" sz="3200" dirty="0"/>
              <a:t>O</a:t>
            </a:r>
            <a:r>
              <a:rPr lang="cs-CZ" sz="3200" baseline="-25000" dirty="0"/>
              <a:t>7</a:t>
            </a:r>
            <a:r>
              <a:rPr lang="cs-CZ" sz="3200" dirty="0"/>
              <a:t> + 3CO</a:t>
            </a:r>
            <a:r>
              <a:rPr lang="cs-CZ" sz="3200" baseline="-25000" dirty="0"/>
              <a:t>2</a:t>
            </a:r>
            <a:r>
              <a:rPr lang="cs-CZ" sz="3200" dirty="0"/>
              <a:t> + 3H</a:t>
            </a:r>
            <a:r>
              <a:rPr lang="cs-CZ" sz="3200" baseline="-25000" dirty="0"/>
              <a:t>2</a:t>
            </a:r>
            <a:r>
              <a:rPr lang="cs-CZ" sz="3200" dirty="0"/>
              <a:t>O</a:t>
            </a:r>
            <a:endParaRPr lang="cs-CZ" sz="3200" baseline="-25000" dirty="0"/>
          </a:p>
        </p:txBody>
      </p:sp>
      <p:pic>
        <p:nvPicPr>
          <p:cNvPr id="4" name="Online médium 3" title="Řetězová reakce - Hošek, Konzal, Pánek -  reakce 3">
            <a:hlinkClick r:id="" action="ppaction://media"/>
            <a:extLst>
              <a:ext uri="{FF2B5EF4-FFF2-40B4-BE49-F238E27FC236}">
                <a16:creationId xmlns:a16="http://schemas.microsoft.com/office/drawing/2014/main" id="{18D70956-187F-496F-8BC5-7C011162B311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4880187" y="1742864"/>
            <a:ext cx="6341150" cy="358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7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B08B9EF-A15A-4B8B-BC67-9215E582D1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1240" y="765895"/>
            <a:ext cx="3977089" cy="1299991"/>
          </a:xfrm>
          <a:effectLst>
            <a:glow rad="228600">
              <a:schemeClr val="accent5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rmAutofit fontScale="90000"/>
          </a:bodyPr>
          <a:lstStyle/>
          <a:p>
            <a:r>
              <a:rPr lang="cs-CZ" sz="6000"/>
              <a:t>Projekty ostatních</a:t>
            </a:r>
            <a:endParaRPr lang="cs-CZ" sz="4800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FEAA1A48-C457-4EE0-A1B8-72E92D47D9CE}"/>
              </a:ext>
            </a:extLst>
          </p:cNvPr>
          <p:cNvSpPr txBox="1"/>
          <p:nvPr/>
        </p:nvSpPr>
        <p:spPr>
          <a:xfrm>
            <a:off x="3047071" y="3238758"/>
            <a:ext cx="60941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0" i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endParaRPr lang="cs-CZ"/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479A2AB2-5408-4680-8EFE-23B469CAF690}"/>
              </a:ext>
            </a:extLst>
          </p:cNvPr>
          <p:cNvSpPr txBox="1"/>
          <p:nvPr/>
        </p:nvSpPr>
        <p:spPr>
          <a:xfrm>
            <a:off x="6763837" y="3027552"/>
            <a:ext cx="28363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PROJEKT </a:t>
            </a:r>
          </a:p>
          <a:p>
            <a:r>
              <a:rPr lang="cs-CZ" sz="3200" dirty="0"/>
              <a:t>Tomáše Eliáška</a:t>
            </a:r>
          </a:p>
          <a:p>
            <a:r>
              <a:rPr lang="cs-CZ" sz="3200" dirty="0"/>
              <a:t>A Daniela Dvořáka</a:t>
            </a:r>
          </a:p>
        </p:txBody>
      </p:sp>
      <p:pic>
        <p:nvPicPr>
          <p:cNvPr id="3" name="Online médium 2" title="Řetězová reakce - Eliášek, Dvořák - ostatní projekty">
            <a:hlinkClick r:id="" action="ppaction://media"/>
            <a:extLst>
              <a:ext uri="{FF2B5EF4-FFF2-40B4-BE49-F238E27FC236}">
                <a16:creationId xmlns:a16="http://schemas.microsoft.com/office/drawing/2014/main" id="{D3C97D14-0769-4354-969D-F1C2578D5452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 rotWithShape="1">
          <a:blip r:embed="rId3"/>
          <a:srcRect l="26106" r="27791"/>
          <a:stretch/>
        </p:blipFill>
        <p:spPr>
          <a:xfrm>
            <a:off x="1154108" y="765895"/>
            <a:ext cx="4526653" cy="5547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685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B08B9EF-A15A-4B8B-BC67-9215E582D1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00889" y="519289"/>
            <a:ext cx="5949243" cy="2991555"/>
          </a:xfrm>
          <a:effectLst>
            <a:glow rad="228600">
              <a:schemeClr val="accent5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rmAutofit fontScale="90000"/>
          </a:bodyPr>
          <a:lstStyle/>
          <a:p>
            <a:r>
              <a:rPr lang="cs-CZ" sz="5400"/>
              <a:t>Řetězové reakce </a:t>
            </a:r>
            <a:br>
              <a:rPr lang="cs-CZ" sz="5400"/>
            </a:br>
            <a:r>
              <a:rPr lang="cs-CZ" sz="5400"/>
              <a:t>Tomáše Eliáška</a:t>
            </a:r>
            <a:br>
              <a:rPr lang="cs-CZ" sz="5400"/>
            </a:br>
            <a:r>
              <a:rPr lang="cs-CZ" sz="5400"/>
              <a:t>a Daniela Dvořáka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FEAA1A48-C457-4EE0-A1B8-72E92D47D9CE}"/>
              </a:ext>
            </a:extLst>
          </p:cNvPr>
          <p:cNvSpPr txBox="1"/>
          <p:nvPr/>
        </p:nvSpPr>
        <p:spPr>
          <a:xfrm>
            <a:off x="3047071" y="3238758"/>
            <a:ext cx="60941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0" i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endParaRPr lang="cs-CZ"/>
          </a:p>
        </p:txBody>
      </p:sp>
      <p:pic>
        <p:nvPicPr>
          <p:cNvPr id="7" name="Grafický objekt 6" descr="Atom se souvislou výplní">
            <a:extLst>
              <a:ext uri="{FF2B5EF4-FFF2-40B4-BE49-F238E27FC236}">
                <a16:creationId xmlns:a16="http://schemas.microsoft.com/office/drawing/2014/main" id="{E0E9C37E-9E5E-4E53-A216-BB9D5FC2DE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695297" y="3561872"/>
            <a:ext cx="2954835" cy="2916646"/>
          </a:xfrm>
          <a:prstGeom prst="rect">
            <a:avLst/>
          </a:prstGeom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5469C9E9-ECB4-4CA7-8B15-5A13A2A190E7}"/>
              </a:ext>
            </a:extLst>
          </p:cNvPr>
          <p:cNvSpPr txBox="1"/>
          <p:nvPr/>
        </p:nvSpPr>
        <p:spPr>
          <a:xfrm>
            <a:off x="5401733" y="2603749"/>
            <a:ext cx="347133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Reakce:</a:t>
            </a:r>
          </a:p>
          <a:p>
            <a:endParaRPr lang="cs-CZ" sz="2800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cs-CZ" sz="2800" dirty="0"/>
              <a:t>Hoření vosku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cs-CZ" sz="2800" dirty="0"/>
              <a:t>Reakce octu a sody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cs-CZ" sz="2800" dirty="0"/>
              <a:t>Reakce šuměnky a vody </a:t>
            </a:r>
          </a:p>
        </p:txBody>
      </p:sp>
      <p:pic>
        <p:nvPicPr>
          <p:cNvPr id="3" name="Online médium 2" title="Řetězová reakce - Eliášek, Dvořák">
            <a:hlinkClick r:id="" action="ppaction://media"/>
            <a:extLst>
              <a:ext uri="{FF2B5EF4-FFF2-40B4-BE49-F238E27FC236}">
                <a16:creationId xmlns:a16="http://schemas.microsoft.com/office/drawing/2014/main" id="{9705AABF-B8B3-41DF-ADD9-4D71D38B4A9E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 rotWithShape="1">
          <a:blip r:embed="rId5"/>
          <a:srcRect l="26151" r="26721"/>
          <a:stretch/>
        </p:blipFill>
        <p:spPr>
          <a:xfrm>
            <a:off x="538150" y="562183"/>
            <a:ext cx="4773336" cy="5722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344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B08B9EF-A15A-4B8B-BC67-9215E582D1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9952" y="744192"/>
            <a:ext cx="3977089" cy="1299991"/>
          </a:xfrm>
          <a:effectLst>
            <a:glow rad="228600">
              <a:schemeClr val="accent5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Autofit/>
          </a:bodyPr>
          <a:lstStyle/>
          <a:p>
            <a:r>
              <a:rPr lang="cs-CZ" sz="5400"/>
              <a:t>Naše</a:t>
            </a:r>
            <a:br>
              <a:rPr lang="cs-CZ" sz="5400"/>
            </a:br>
            <a:r>
              <a:rPr lang="cs-CZ" sz="5400"/>
              <a:t>postřehy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FEAA1A48-C457-4EE0-A1B8-72E92D47D9CE}"/>
              </a:ext>
            </a:extLst>
          </p:cNvPr>
          <p:cNvSpPr txBox="1"/>
          <p:nvPr/>
        </p:nvSpPr>
        <p:spPr>
          <a:xfrm>
            <a:off x="3047071" y="3238758"/>
            <a:ext cx="60941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0" i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endParaRPr lang="cs-CZ"/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99FC9269-DE8E-47CC-8AEC-67CAE509C0F1}"/>
              </a:ext>
            </a:extLst>
          </p:cNvPr>
          <p:cNvSpPr txBox="1"/>
          <p:nvPr/>
        </p:nvSpPr>
        <p:spPr>
          <a:xfrm>
            <a:off x="801511" y="2731911"/>
            <a:ext cx="99342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cs-CZ" sz="2400" dirty="0"/>
              <a:t>Reakce octa a jedlé sody pění nad očekávání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cs-CZ" sz="2400" dirty="0"/>
              <a:t>Popálil jsem si prst o svíčku :D = Oheň fakt dost pálí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cs-CZ" sz="2400" dirty="0"/>
              <a:t>CHEMIE JE ZÁBAVAAAAAAAAAAAAA</a:t>
            </a:r>
          </a:p>
        </p:txBody>
      </p:sp>
    </p:spTree>
    <p:extLst>
      <p:ext uri="{BB962C8B-B14F-4D97-AF65-F5344CB8AC3E}">
        <p14:creationId xmlns:p14="http://schemas.microsoft.com/office/powerpoint/2010/main" val="1213067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>
            <a:extLst>
              <a:ext uri="{FF2B5EF4-FFF2-40B4-BE49-F238E27FC236}">
                <a16:creationId xmlns:a16="http://schemas.microsoft.com/office/drawing/2014/main" id="{CFD580F5-E7BF-4C1D-BEFD-4A4601EBA8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1EA5387D-64D8-4D6C-B109-FF4E81DF60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6319FFD2-07B5-4029-BFB3-26FCFCC2F1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AB08B9EF-A15A-4B8B-BC67-9215E582D1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scene3d>
            <a:camera prst="orthographicFront"/>
            <a:lightRig rig="threePt" dir="t"/>
          </a:scene3d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Odkazy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681E3087-6FF3-4003-AB32-DE0DA7E61840}"/>
              </a:ext>
            </a:extLst>
          </p:cNvPr>
          <p:cNvSpPr txBox="1"/>
          <p:nvPr/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err="1"/>
              <a:t>Obrázek</a:t>
            </a:r>
            <a:r>
              <a:rPr lang="en-US"/>
              <a:t> č.1 – </a:t>
            </a:r>
            <a:r>
              <a:rPr lang="en-US" err="1"/>
              <a:t>obrázek</a:t>
            </a:r>
            <a:r>
              <a:rPr lang="en-US"/>
              <a:t> </a:t>
            </a:r>
            <a:r>
              <a:rPr lang="en-US" err="1"/>
              <a:t>jsem</a:t>
            </a:r>
            <a:r>
              <a:rPr lang="en-US"/>
              <a:t> </a:t>
            </a:r>
            <a:r>
              <a:rPr lang="en-US" err="1"/>
              <a:t>našel</a:t>
            </a:r>
            <a:r>
              <a:rPr lang="en-US"/>
              <a:t> </a:t>
            </a:r>
            <a:r>
              <a:rPr lang="en-US" err="1"/>
              <a:t>na</a:t>
            </a:r>
            <a:r>
              <a:rPr lang="en-US"/>
              <a:t> </a:t>
            </a:r>
            <a:r>
              <a:rPr lang="en-US">
                <a:hlinkClick r:id="rId3"/>
              </a:rPr>
              <a:t>Bing</a:t>
            </a:r>
            <a:r>
              <a:rPr lang="en-US"/>
              <a:t>, </a:t>
            </a:r>
            <a:r>
              <a:rPr lang="en-US" err="1"/>
              <a:t>jinak</a:t>
            </a:r>
            <a:r>
              <a:rPr lang="en-US"/>
              <a:t> </a:t>
            </a:r>
            <a:r>
              <a:rPr lang="en-US" err="1"/>
              <a:t>vše</a:t>
            </a:r>
            <a:r>
              <a:rPr lang="en-US"/>
              <a:t> </a:t>
            </a:r>
            <a:r>
              <a:rPr lang="en-US" err="1"/>
              <a:t>ostatní</a:t>
            </a:r>
            <a:r>
              <a:rPr lang="en-US"/>
              <a:t> </a:t>
            </a:r>
            <a:r>
              <a:rPr lang="en-US" err="1"/>
              <a:t>vlastní</a:t>
            </a:r>
            <a:r>
              <a:rPr lang="en-US"/>
              <a:t> </a:t>
            </a:r>
            <a:r>
              <a:rPr lang="en-US" err="1"/>
              <a:t>tvorba</a:t>
            </a:r>
            <a:endParaRPr lang="en-US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/>
          </a:p>
        </p:txBody>
      </p:sp>
      <p:pic>
        <p:nvPicPr>
          <p:cNvPr id="11" name="Grafický objekt 10" descr="Radioaktivní se souvislou výplní">
            <a:extLst>
              <a:ext uri="{FF2B5EF4-FFF2-40B4-BE49-F238E27FC236}">
                <a16:creationId xmlns:a16="http://schemas.microsoft.com/office/drawing/2014/main" id="{2FF8D820-FC56-4F01-BBB1-02B0CE61E4A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288974" y="3126036"/>
            <a:ext cx="2873566" cy="2873566"/>
          </a:xfrm>
          <a:prstGeom prst="rect">
            <a:avLst/>
          </a:prstGeom>
        </p:spPr>
      </p:pic>
      <p:pic>
        <p:nvPicPr>
          <p:cNvPr id="13" name="Grafický objekt 12" descr="Chemikálie se souvislou výplní">
            <a:extLst>
              <a:ext uri="{FF2B5EF4-FFF2-40B4-BE49-F238E27FC236}">
                <a16:creationId xmlns:a16="http://schemas.microsoft.com/office/drawing/2014/main" id="{ADC9DAC4-4E43-4616-A06B-E6771C945C0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493045" y="3165512"/>
            <a:ext cx="2679853" cy="2679853"/>
          </a:xfrm>
          <a:prstGeom prst="rect">
            <a:avLst/>
          </a:prstGeom>
        </p:spPr>
      </p:pic>
      <p:pic>
        <p:nvPicPr>
          <p:cNvPr id="17" name="Grafický objekt 16" descr="Zkumavky se souvislou výplní">
            <a:extLst>
              <a:ext uri="{FF2B5EF4-FFF2-40B4-BE49-F238E27FC236}">
                <a16:creationId xmlns:a16="http://schemas.microsoft.com/office/drawing/2014/main" id="{B491D203-2280-451E-AA97-F616D443247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029462" y="2996051"/>
            <a:ext cx="3097576" cy="3097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396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Kondenzační stopa">
  <a:themeElements>
    <a:clrScheme name="Kondenzační stopa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Kondenzační stopa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denzační stopa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9B3D1094C9A21F4A8D3364FAE739A0A5" ma:contentTypeVersion="7" ma:contentTypeDescription="Vytvoří nový dokument" ma:contentTypeScope="" ma:versionID="6641e1b8a4faf88437bd8456fbadcd6e">
  <xsd:schema xmlns:xsd="http://www.w3.org/2001/XMLSchema" xmlns:xs="http://www.w3.org/2001/XMLSchema" xmlns:p="http://schemas.microsoft.com/office/2006/metadata/properties" xmlns:ns2="54a62d75-4988-4657-baf4-71ea28984c7a" targetNamespace="http://schemas.microsoft.com/office/2006/metadata/properties" ma:root="true" ma:fieldsID="7a03b954f1a60d81491bd7197acfdcaa" ns2:_="">
    <xsd:import namespace="54a62d75-4988-4657-baf4-71ea28984c7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4a62d75-4988-4657-baf4-71ea28984c7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A494CC6-49B9-4DB4-A036-DAE2D9190B3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4a62d75-4988-4657-baf4-71ea28984c7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44A1705-A3E4-4F64-8A20-47F45C83D1D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B5F1A1A-445B-4009-B85D-4A432F12D88A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54a62d75-4988-4657-baf4-71ea28984c7a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TM04033937[[fn=Kondenzační stopa]]</Template>
  <TotalTime>124</TotalTime>
  <Words>150</Words>
  <Application>Microsoft Office PowerPoint</Application>
  <PresentationFormat>Širokoúhlá obrazovka</PresentationFormat>
  <Paragraphs>39</Paragraphs>
  <Slides>11</Slides>
  <Notes>0</Notes>
  <HiddenSlides>0</HiddenSlides>
  <MMClips>6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6" baseType="lpstr">
      <vt:lpstr>Arial</vt:lpstr>
      <vt:lpstr>Century Gothic</vt:lpstr>
      <vt:lpstr>Times New Roman</vt:lpstr>
      <vt:lpstr>Wingdings</vt:lpstr>
      <vt:lpstr>Kondenzační stopa</vt:lpstr>
      <vt:lpstr>Řetězové reakce</vt:lpstr>
      <vt:lpstr>Obsah</vt:lpstr>
      <vt:lpstr>Náš plán</vt:lpstr>
      <vt:lpstr>Výsledek</vt:lpstr>
      <vt:lpstr>Reakce</vt:lpstr>
      <vt:lpstr>Reakce</vt:lpstr>
      <vt:lpstr>Reakce</vt:lpstr>
      <vt:lpstr>Projekty ostatních</vt:lpstr>
      <vt:lpstr>Řetězové reakce  Tomáše Eliáška a Daniela Dvořáka</vt:lpstr>
      <vt:lpstr>Naše postřehy</vt:lpstr>
      <vt:lpstr>Odkazy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Řadové reakce</dc:title>
  <dc:creator>Vlastimil Hošek</dc:creator>
  <cp:lastModifiedBy>Minecraft Cup</cp:lastModifiedBy>
  <cp:revision>4</cp:revision>
  <dcterms:created xsi:type="dcterms:W3CDTF">2021-02-27T15:00:54Z</dcterms:created>
  <dcterms:modified xsi:type="dcterms:W3CDTF">2021-03-23T09:02:39Z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0x0101009B3D1094C9A21F4A8D3364FAE739A0A5</vt:lpwstr>
  </property>
</Properties>
</file>