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3"/>
  </p:sldMasterIdLst>
  <p:notesMasterIdLst>
    <p:notesMasterId r:id="rId34"/>
  </p:notesMasterIdLst>
  <p:sldIdLst>
    <p:sldId id="256" r:id="rId4"/>
    <p:sldId id="257" r:id="rId5"/>
    <p:sldId id="258" r:id="rId6"/>
    <p:sldId id="286" r:id="rId7"/>
    <p:sldId id="259"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8" r:id="rId26"/>
    <p:sldId id="279" r:id="rId27"/>
    <p:sldId id="290" r:id="rId28"/>
    <p:sldId id="281" r:id="rId29"/>
    <p:sldId id="282" r:id="rId30"/>
    <p:sldId id="283" r:id="rId31"/>
    <p:sldId id="284" r:id="rId32"/>
    <p:sldId id="291" r:id="rId33"/>
  </p:sldIdLst>
  <p:sldSz cx="9144000" cy="6858000" type="screen4x3"/>
  <p:notesSz cx="6858000" cy="9686925"/>
  <p:defaultTextStyle>
    <a:defPPr>
      <a:defRPr lang="cs-CZ"/>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59" d="100"/>
          <a:sy n="59" d="100"/>
        </p:scale>
        <p:origin x="150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microsoft.com/office/2016/11/relationships/changesInfo" Target="changesInfos/changesInfo1.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40" Type="http://schemas.openxmlformats.org/officeDocument/2006/relationships/customXml" Target="../customXml/item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ela Radová" userId="b1d3f3cd-1430-48d9-9859-afc1ef42a653" providerId="ADAL" clId="{9AA8BB53-46AE-4AF8-AF41-40F4F4272F97}"/>
    <pc:docChg chg="custSel delSld modSld">
      <pc:chgData name="Marcela Radová" userId="b1d3f3cd-1430-48d9-9859-afc1ef42a653" providerId="ADAL" clId="{9AA8BB53-46AE-4AF8-AF41-40F4F4272F97}" dt="2023-02-20T21:33:38.632" v="279" actId="20577"/>
      <pc:docMkLst>
        <pc:docMk/>
      </pc:docMkLst>
      <pc:sldChg chg="del">
        <pc:chgData name="Marcela Radová" userId="b1d3f3cd-1430-48d9-9859-afc1ef42a653" providerId="ADAL" clId="{9AA8BB53-46AE-4AF8-AF41-40F4F4272F97}" dt="2023-02-20T21:02:33.070" v="12" actId="2696"/>
        <pc:sldMkLst>
          <pc:docMk/>
          <pc:sldMk cId="0" sldId="260"/>
        </pc:sldMkLst>
      </pc:sldChg>
      <pc:sldChg chg="modSp mod">
        <pc:chgData name="Marcela Radová" userId="b1d3f3cd-1430-48d9-9859-afc1ef42a653" providerId="ADAL" clId="{9AA8BB53-46AE-4AF8-AF41-40F4F4272F97}" dt="2023-02-20T21:05:31.973" v="20" actId="20577"/>
        <pc:sldMkLst>
          <pc:docMk/>
          <pc:sldMk cId="0" sldId="261"/>
        </pc:sldMkLst>
        <pc:spChg chg="mod">
          <ac:chgData name="Marcela Radová" userId="b1d3f3cd-1430-48d9-9859-afc1ef42a653" providerId="ADAL" clId="{9AA8BB53-46AE-4AF8-AF41-40F4F4272F97}" dt="2023-02-20T21:05:31.973" v="20" actId="20577"/>
          <ac:spMkLst>
            <pc:docMk/>
            <pc:sldMk cId="0" sldId="261"/>
            <ac:spMk id="3" creationId="{5794D8EA-DC6D-E951-12DE-4E844C21F653}"/>
          </ac:spMkLst>
        </pc:spChg>
      </pc:sldChg>
      <pc:sldChg chg="modSp mod">
        <pc:chgData name="Marcela Radová" userId="b1d3f3cd-1430-48d9-9859-afc1ef42a653" providerId="ADAL" clId="{9AA8BB53-46AE-4AF8-AF41-40F4F4272F97}" dt="2023-02-20T21:08:08.846" v="37" actId="20577"/>
        <pc:sldMkLst>
          <pc:docMk/>
          <pc:sldMk cId="0" sldId="267"/>
        </pc:sldMkLst>
        <pc:spChg chg="mod">
          <ac:chgData name="Marcela Radová" userId="b1d3f3cd-1430-48d9-9859-afc1ef42a653" providerId="ADAL" clId="{9AA8BB53-46AE-4AF8-AF41-40F4F4272F97}" dt="2023-02-20T21:06:16.971" v="22" actId="20577"/>
          <ac:spMkLst>
            <pc:docMk/>
            <pc:sldMk cId="0" sldId="267"/>
            <ac:spMk id="4" creationId="{66D896CC-EEE4-DFAB-4025-3C488C51DA09}"/>
          </ac:spMkLst>
        </pc:spChg>
        <pc:spChg chg="mod">
          <ac:chgData name="Marcela Radová" userId="b1d3f3cd-1430-48d9-9859-afc1ef42a653" providerId="ADAL" clId="{9AA8BB53-46AE-4AF8-AF41-40F4F4272F97}" dt="2023-02-20T21:08:08.846" v="37" actId="20577"/>
          <ac:spMkLst>
            <pc:docMk/>
            <pc:sldMk cId="0" sldId="267"/>
            <ac:spMk id="6" creationId="{03D629F2-C225-74AE-CC30-4BDFE3B3CCB9}"/>
          </ac:spMkLst>
        </pc:spChg>
      </pc:sldChg>
      <pc:sldChg chg="modSp mod">
        <pc:chgData name="Marcela Radová" userId="b1d3f3cd-1430-48d9-9859-afc1ef42a653" providerId="ADAL" clId="{9AA8BB53-46AE-4AF8-AF41-40F4F4272F97}" dt="2023-02-20T21:09:48.715" v="50" actId="20577"/>
        <pc:sldMkLst>
          <pc:docMk/>
          <pc:sldMk cId="0" sldId="268"/>
        </pc:sldMkLst>
        <pc:spChg chg="mod">
          <ac:chgData name="Marcela Radová" userId="b1d3f3cd-1430-48d9-9859-afc1ef42a653" providerId="ADAL" clId="{9AA8BB53-46AE-4AF8-AF41-40F4F4272F97}" dt="2023-02-20T21:09:48.715" v="50" actId="20577"/>
          <ac:spMkLst>
            <pc:docMk/>
            <pc:sldMk cId="0" sldId="268"/>
            <ac:spMk id="8" creationId="{B6F2459C-96BE-38EC-75CE-257AB7F62CC2}"/>
          </ac:spMkLst>
        </pc:spChg>
      </pc:sldChg>
      <pc:sldChg chg="modSp mod">
        <pc:chgData name="Marcela Radová" userId="b1d3f3cd-1430-48d9-9859-afc1ef42a653" providerId="ADAL" clId="{9AA8BB53-46AE-4AF8-AF41-40F4F4272F97}" dt="2023-02-20T21:10:50.881" v="51" actId="20577"/>
        <pc:sldMkLst>
          <pc:docMk/>
          <pc:sldMk cId="0" sldId="270"/>
        </pc:sldMkLst>
        <pc:spChg chg="mod">
          <ac:chgData name="Marcela Radová" userId="b1d3f3cd-1430-48d9-9859-afc1ef42a653" providerId="ADAL" clId="{9AA8BB53-46AE-4AF8-AF41-40F4F4272F97}" dt="2023-02-20T21:10:50.881" v="51" actId="20577"/>
          <ac:spMkLst>
            <pc:docMk/>
            <pc:sldMk cId="0" sldId="270"/>
            <ac:spMk id="3" creationId="{9E68301D-07FD-F3ED-4451-E4D51A60A8AA}"/>
          </ac:spMkLst>
        </pc:spChg>
      </pc:sldChg>
      <pc:sldChg chg="modSp mod">
        <pc:chgData name="Marcela Radová" userId="b1d3f3cd-1430-48d9-9859-afc1ef42a653" providerId="ADAL" clId="{9AA8BB53-46AE-4AF8-AF41-40F4F4272F97}" dt="2023-02-20T21:13:28.335" v="132" actId="6549"/>
        <pc:sldMkLst>
          <pc:docMk/>
          <pc:sldMk cId="0" sldId="271"/>
        </pc:sldMkLst>
        <pc:spChg chg="mod">
          <ac:chgData name="Marcela Radová" userId="b1d3f3cd-1430-48d9-9859-afc1ef42a653" providerId="ADAL" clId="{9AA8BB53-46AE-4AF8-AF41-40F4F4272F97}" dt="2023-02-20T21:13:28.335" v="132" actId="6549"/>
          <ac:spMkLst>
            <pc:docMk/>
            <pc:sldMk cId="0" sldId="271"/>
            <ac:spMk id="3" creationId="{81758BD4-8F86-FE20-7135-44265EA66CEB}"/>
          </ac:spMkLst>
        </pc:spChg>
      </pc:sldChg>
      <pc:sldChg chg="modSp mod">
        <pc:chgData name="Marcela Radová" userId="b1d3f3cd-1430-48d9-9859-afc1ef42a653" providerId="ADAL" clId="{9AA8BB53-46AE-4AF8-AF41-40F4F4272F97}" dt="2023-02-20T21:14:30.606" v="134" actId="20577"/>
        <pc:sldMkLst>
          <pc:docMk/>
          <pc:sldMk cId="0" sldId="272"/>
        </pc:sldMkLst>
        <pc:spChg chg="mod">
          <ac:chgData name="Marcela Radová" userId="b1d3f3cd-1430-48d9-9859-afc1ef42a653" providerId="ADAL" clId="{9AA8BB53-46AE-4AF8-AF41-40F4F4272F97}" dt="2023-02-20T21:14:30.606" v="134" actId="20577"/>
          <ac:spMkLst>
            <pc:docMk/>
            <pc:sldMk cId="0" sldId="272"/>
            <ac:spMk id="3" creationId="{50EF7F45-382B-66C4-7213-E58E82705291}"/>
          </ac:spMkLst>
        </pc:spChg>
      </pc:sldChg>
      <pc:sldChg chg="modSp mod">
        <pc:chgData name="Marcela Radová" userId="b1d3f3cd-1430-48d9-9859-afc1ef42a653" providerId="ADAL" clId="{9AA8BB53-46AE-4AF8-AF41-40F4F4272F97}" dt="2023-02-20T21:15:58.497" v="139" actId="20577"/>
        <pc:sldMkLst>
          <pc:docMk/>
          <pc:sldMk cId="0" sldId="273"/>
        </pc:sldMkLst>
        <pc:spChg chg="mod">
          <ac:chgData name="Marcela Radová" userId="b1d3f3cd-1430-48d9-9859-afc1ef42a653" providerId="ADAL" clId="{9AA8BB53-46AE-4AF8-AF41-40F4F4272F97}" dt="2023-02-20T21:15:58.497" v="139" actId="20577"/>
          <ac:spMkLst>
            <pc:docMk/>
            <pc:sldMk cId="0" sldId="273"/>
            <ac:spMk id="3" creationId="{B1A00DFD-DC61-9CB1-1060-1D84058DEF9D}"/>
          </ac:spMkLst>
        </pc:spChg>
      </pc:sldChg>
      <pc:sldChg chg="modSp mod">
        <pc:chgData name="Marcela Radová" userId="b1d3f3cd-1430-48d9-9859-afc1ef42a653" providerId="ADAL" clId="{9AA8BB53-46AE-4AF8-AF41-40F4F4272F97}" dt="2023-02-20T21:16:40.291" v="149" actId="20577"/>
        <pc:sldMkLst>
          <pc:docMk/>
          <pc:sldMk cId="0" sldId="275"/>
        </pc:sldMkLst>
        <pc:spChg chg="mod">
          <ac:chgData name="Marcela Radová" userId="b1d3f3cd-1430-48d9-9859-afc1ef42a653" providerId="ADAL" clId="{9AA8BB53-46AE-4AF8-AF41-40F4F4272F97}" dt="2023-02-20T21:16:40.291" v="149" actId="20577"/>
          <ac:spMkLst>
            <pc:docMk/>
            <pc:sldMk cId="0" sldId="275"/>
            <ac:spMk id="7" creationId="{5DA0AF7B-60B7-695E-F78C-6EE6CBD876BA}"/>
          </ac:spMkLst>
        </pc:spChg>
      </pc:sldChg>
      <pc:sldChg chg="modSp mod">
        <pc:chgData name="Marcela Radová" userId="b1d3f3cd-1430-48d9-9859-afc1ef42a653" providerId="ADAL" clId="{9AA8BB53-46AE-4AF8-AF41-40F4F4272F97}" dt="2023-02-20T21:17:35.693" v="151" actId="20577"/>
        <pc:sldMkLst>
          <pc:docMk/>
          <pc:sldMk cId="0" sldId="278"/>
        </pc:sldMkLst>
        <pc:spChg chg="mod">
          <ac:chgData name="Marcela Radová" userId="b1d3f3cd-1430-48d9-9859-afc1ef42a653" providerId="ADAL" clId="{9AA8BB53-46AE-4AF8-AF41-40F4F4272F97}" dt="2023-02-20T21:17:35.693" v="151" actId="20577"/>
          <ac:spMkLst>
            <pc:docMk/>
            <pc:sldMk cId="0" sldId="278"/>
            <ac:spMk id="56323" creationId="{ED407DC7-9DCB-5FF5-8A45-26FD2FCDC139}"/>
          </ac:spMkLst>
        </pc:spChg>
      </pc:sldChg>
      <pc:sldChg chg="modSp mod">
        <pc:chgData name="Marcela Radová" userId="b1d3f3cd-1430-48d9-9859-afc1ef42a653" providerId="ADAL" clId="{9AA8BB53-46AE-4AF8-AF41-40F4F4272F97}" dt="2023-02-20T21:27:38.658" v="212" actId="20577"/>
        <pc:sldMkLst>
          <pc:docMk/>
          <pc:sldMk cId="0" sldId="279"/>
        </pc:sldMkLst>
        <pc:spChg chg="mod">
          <ac:chgData name="Marcela Radová" userId="b1d3f3cd-1430-48d9-9859-afc1ef42a653" providerId="ADAL" clId="{9AA8BB53-46AE-4AF8-AF41-40F4F4272F97}" dt="2023-02-20T21:27:38.658" v="212" actId="20577"/>
          <ac:spMkLst>
            <pc:docMk/>
            <pc:sldMk cId="0" sldId="279"/>
            <ac:spMk id="3" creationId="{2CF01CC6-6D19-AFF4-E417-62AB3EE5B481}"/>
          </ac:spMkLst>
        </pc:spChg>
      </pc:sldChg>
      <pc:sldChg chg="modSp mod">
        <pc:chgData name="Marcela Radová" userId="b1d3f3cd-1430-48d9-9859-afc1ef42a653" providerId="ADAL" clId="{9AA8BB53-46AE-4AF8-AF41-40F4F4272F97}" dt="2023-02-20T21:29:23.386" v="226" actId="20577"/>
        <pc:sldMkLst>
          <pc:docMk/>
          <pc:sldMk cId="0" sldId="281"/>
        </pc:sldMkLst>
        <pc:spChg chg="mod">
          <ac:chgData name="Marcela Radová" userId="b1d3f3cd-1430-48d9-9859-afc1ef42a653" providerId="ADAL" clId="{9AA8BB53-46AE-4AF8-AF41-40F4F4272F97}" dt="2023-02-20T21:29:23.386" v="226" actId="20577"/>
          <ac:spMkLst>
            <pc:docMk/>
            <pc:sldMk cId="0" sldId="281"/>
            <ac:spMk id="3" creationId="{1023B622-30CB-985F-F726-525511667409}"/>
          </ac:spMkLst>
        </pc:spChg>
      </pc:sldChg>
      <pc:sldChg chg="modSp">
        <pc:chgData name="Marcela Radová" userId="b1d3f3cd-1430-48d9-9859-afc1ef42a653" providerId="ADAL" clId="{9AA8BB53-46AE-4AF8-AF41-40F4F4272F97}" dt="2023-02-20T21:29:51.514" v="227" actId="6549"/>
        <pc:sldMkLst>
          <pc:docMk/>
          <pc:sldMk cId="0" sldId="282"/>
        </pc:sldMkLst>
        <pc:spChg chg="mod">
          <ac:chgData name="Marcela Radová" userId="b1d3f3cd-1430-48d9-9859-afc1ef42a653" providerId="ADAL" clId="{9AA8BB53-46AE-4AF8-AF41-40F4F4272F97}" dt="2023-02-20T21:29:51.514" v="227" actId="6549"/>
          <ac:spMkLst>
            <pc:docMk/>
            <pc:sldMk cId="0" sldId="282"/>
            <ac:spMk id="10" creationId="{133EC512-C7B1-ADA8-E7D2-0616D15D2585}"/>
          </ac:spMkLst>
        </pc:spChg>
      </pc:sldChg>
      <pc:sldChg chg="modSp mod">
        <pc:chgData name="Marcela Radová" userId="b1d3f3cd-1430-48d9-9859-afc1ef42a653" providerId="ADAL" clId="{9AA8BB53-46AE-4AF8-AF41-40F4F4272F97}" dt="2023-02-20T21:30:41.915" v="240" actId="20577"/>
        <pc:sldMkLst>
          <pc:docMk/>
          <pc:sldMk cId="0" sldId="283"/>
        </pc:sldMkLst>
        <pc:spChg chg="mod">
          <ac:chgData name="Marcela Radová" userId="b1d3f3cd-1430-48d9-9859-afc1ef42a653" providerId="ADAL" clId="{9AA8BB53-46AE-4AF8-AF41-40F4F4272F97}" dt="2023-02-20T21:30:41.915" v="240" actId="20577"/>
          <ac:spMkLst>
            <pc:docMk/>
            <pc:sldMk cId="0" sldId="283"/>
            <ac:spMk id="67587" creationId="{D56C3A0D-E875-BBCD-EEB5-3FCD809F98A2}"/>
          </ac:spMkLst>
        </pc:spChg>
      </pc:sldChg>
      <pc:sldChg chg="modSp mod">
        <pc:chgData name="Marcela Radová" userId="b1d3f3cd-1430-48d9-9859-afc1ef42a653" providerId="ADAL" clId="{9AA8BB53-46AE-4AF8-AF41-40F4F4272F97}" dt="2023-02-20T21:32:45.793" v="264" actId="20577"/>
        <pc:sldMkLst>
          <pc:docMk/>
          <pc:sldMk cId="0" sldId="284"/>
        </pc:sldMkLst>
        <pc:spChg chg="mod">
          <ac:chgData name="Marcela Radová" userId="b1d3f3cd-1430-48d9-9859-afc1ef42a653" providerId="ADAL" clId="{9AA8BB53-46AE-4AF8-AF41-40F4F4272F97}" dt="2023-02-20T21:32:45.793" v="264" actId="20577"/>
          <ac:spMkLst>
            <pc:docMk/>
            <pc:sldMk cId="0" sldId="284"/>
            <ac:spMk id="3" creationId="{87DCA1DD-FA6E-346C-BBAC-13B10C45D85A}"/>
          </ac:spMkLst>
        </pc:spChg>
      </pc:sldChg>
      <pc:sldChg chg="modSp mod">
        <pc:chgData name="Marcela Radová" userId="b1d3f3cd-1430-48d9-9859-afc1ef42a653" providerId="ADAL" clId="{9AA8BB53-46AE-4AF8-AF41-40F4F4272F97}" dt="2023-02-20T21:01:04.594" v="11" actId="20577"/>
        <pc:sldMkLst>
          <pc:docMk/>
          <pc:sldMk cId="0" sldId="286"/>
        </pc:sldMkLst>
        <pc:spChg chg="mod">
          <ac:chgData name="Marcela Radová" userId="b1d3f3cd-1430-48d9-9859-afc1ef42a653" providerId="ADAL" clId="{9AA8BB53-46AE-4AF8-AF41-40F4F4272F97}" dt="2023-02-20T21:01:04.594" v="11" actId="20577"/>
          <ac:spMkLst>
            <pc:docMk/>
            <pc:sldMk cId="0" sldId="286"/>
            <ac:spMk id="6" creationId="{7845A339-5BAA-213B-CE54-6705D5B05E49}"/>
          </ac:spMkLst>
        </pc:spChg>
      </pc:sldChg>
      <pc:sldChg chg="modSp mod">
        <pc:chgData name="Marcela Radová" userId="b1d3f3cd-1430-48d9-9859-afc1ef42a653" providerId="ADAL" clId="{9AA8BB53-46AE-4AF8-AF41-40F4F4272F97}" dt="2023-02-20T21:18:37.712" v="156" actId="20577"/>
        <pc:sldMkLst>
          <pc:docMk/>
          <pc:sldMk cId="0" sldId="288"/>
        </pc:sldMkLst>
        <pc:spChg chg="mod">
          <ac:chgData name="Marcela Radová" userId="b1d3f3cd-1430-48d9-9859-afc1ef42a653" providerId="ADAL" clId="{9AA8BB53-46AE-4AF8-AF41-40F4F4272F97}" dt="2023-02-20T21:18:37.712" v="156" actId="20577"/>
          <ac:spMkLst>
            <pc:docMk/>
            <pc:sldMk cId="0" sldId="288"/>
            <ac:spMk id="58371" creationId="{7C070496-8738-F4EC-7F4E-AD7AA60E60B8}"/>
          </ac:spMkLst>
        </pc:spChg>
      </pc:sldChg>
      <pc:sldChg chg="modSp mod">
        <pc:chgData name="Marcela Radová" userId="b1d3f3cd-1430-48d9-9859-afc1ef42a653" providerId="ADAL" clId="{9AA8BB53-46AE-4AF8-AF41-40F4F4272F97}" dt="2023-02-20T21:33:38.632" v="279" actId="20577"/>
        <pc:sldMkLst>
          <pc:docMk/>
          <pc:sldMk cId="0" sldId="291"/>
        </pc:sldMkLst>
        <pc:spChg chg="mod">
          <ac:chgData name="Marcela Radová" userId="b1d3f3cd-1430-48d9-9859-afc1ef42a653" providerId="ADAL" clId="{9AA8BB53-46AE-4AF8-AF41-40F4F4272F97}" dt="2023-02-20T21:33:38.632" v="279" actId="20577"/>
          <ac:spMkLst>
            <pc:docMk/>
            <pc:sldMk cId="0" sldId="291"/>
            <ac:spMk id="71683" creationId="{4EEE5448-3943-78BB-7B2C-E14464B612F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id="{9E78B41A-A83A-CFF3-178A-0DF16AA9C7D5}"/>
              </a:ext>
            </a:extLst>
          </p:cNvPr>
          <p:cNvSpPr>
            <a:spLocks noGrp="1"/>
          </p:cNvSpPr>
          <p:nvPr>
            <p:ph type="hdr" sz="quarter"/>
          </p:nvPr>
        </p:nvSpPr>
        <p:spPr>
          <a:xfrm>
            <a:off x="0" y="0"/>
            <a:ext cx="2971800" cy="4841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cs-CZ"/>
          </a:p>
        </p:txBody>
      </p:sp>
      <p:sp>
        <p:nvSpPr>
          <p:cNvPr id="3" name="Zástupný symbol pro datum 2">
            <a:extLst>
              <a:ext uri="{FF2B5EF4-FFF2-40B4-BE49-F238E27FC236}">
                <a16:creationId xmlns:a16="http://schemas.microsoft.com/office/drawing/2014/main" id="{8FAF8338-40AD-F9FB-A2AE-148E1039886A}"/>
              </a:ext>
            </a:extLst>
          </p:cNvPr>
          <p:cNvSpPr>
            <a:spLocks noGrp="1"/>
          </p:cNvSpPr>
          <p:nvPr>
            <p:ph type="dt" idx="1"/>
          </p:nvPr>
        </p:nvSpPr>
        <p:spPr>
          <a:xfrm>
            <a:off x="3884613" y="0"/>
            <a:ext cx="2971800" cy="4841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9A89F6E-DC9C-4FE0-A5A7-8EB50BF58DB6}" type="datetimeFigureOut">
              <a:rPr lang="cs-CZ"/>
              <a:pPr>
                <a:defRPr/>
              </a:pPr>
              <a:t>20.02.2023</a:t>
            </a:fld>
            <a:endParaRPr lang="cs-CZ"/>
          </a:p>
        </p:txBody>
      </p:sp>
      <p:sp>
        <p:nvSpPr>
          <p:cNvPr id="4" name="Zástupný symbol pro obrázek snímku 3">
            <a:extLst>
              <a:ext uri="{FF2B5EF4-FFF2-40B4-BE49-F238E27FC236}">
                <a16:creationId xmlns:a16="http://schemas.microsoft.com/office/drawing/2014/main" id="{3BAB5928-5C99-1891-7C64-D5387D2348A0}"/>
              </a:ext>
            </a:extLst>
          </p:cNvPr>
          <p:cNvSpPr>
            <a:spLocks noGrp="1" noRot="1" noChangeAspect="1"/>
          </p:cNvSpPr>
          <p:nvPr>
            <p:ph type="sldImg" idx="2"/>
          </p:nvPr>
        </p:nvSpPr>
        <p:spPr>
          <a:xfrm>
            <a:off x="1008063" y="727075"/>
            <a:ext cx="4841875" cy="3632200"/>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a:extLst>
              <a:ext uri="{FF2B5EF4-FFF2-40B4-BE49-F238E27FC236}">
                <a16:creationId xmlns:a16="http://schemas.microsoft.com/office/drawing/2014/main" id="{C2D33D85-8630-6D7C-C1D8-237A6BFF1EFB}"/>
              </a:ext>
            </a:extLst>
          </p:cNvPr>
          <p:cNvSpPr>
            <a:spLocks noGrp="1"/>
          </p:cNvSpPr>
          <p:nvPr>
            <p:ph type="body" sz="quarter" idx="3"/>
          </p:nvPr>
        </p:nvSpPr>
        <p:spPr>
          <a:xfrm>
            <a:off x="685800" y="4600575"/>
            <a:ext cx="5486400" cy="4359275"/>
          </a:xfrm>
          <a:prstGeom prst="rect">
            <a:avLst/>
          </a:prstGeom>
        </p:spPr>
        <p:txBody>
          <a:bodyPr vert="horz" lIns="91440" tIns="45720" rIns="91440" bIns="45720" rtlCol="0">
            <a:normAutofit/>
          </a:bodyPr>
          <a:lstStyle/>
          <a:p>
            <a:pPr lvl="0"/>
            <a:r>
              <a:rPr lang="cs-CZ" noProof="0"/>
              <a:t>Klepnutím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a:extLst>
              <a:ext uri="{FF2B5EF4-FFF2-40B4-BE49-F238E27FC236}">
                <a16:creationId xmlns:a16="http://schemas.microsoft.com/office/drawing/2014/main" id="{A700DCEC-24F7-60E7-AFDF-3D55C4ADAEB2}"/>
              </a:ext>
            </a:extLst>
          </p:cNvPr>
          <p:cNvSpPr>
            <a:spLocks noGrp="1"/>
          </p:cNvSpPr>
          <p:nvPr>
            <p:ph type="ftr" sz="quarter" idx="4"/>
          </p:nvPr>
        </p:nvSpPr>
        <p:spPr>
          <a:xfrm>
            <a:off x="0" y="9201150"/>
            <a:ext cx="2971800" cy="4841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cs-CZ"/>
          </a:p>
        </p:txBody>
      </p:sp>
      <p:sp>
        <p:nvSpPr>
          <p:cNvPr id="7" name="Zástupný symbol pro číslo snímku 6">
            <a:extLst>
              <a:ext uri="{FF2B5EF4-FFF2-40B4-BE49-F238E27FC236}">
                <a16:creationId xmlns:a16="http://schemas.microsoft.com/office/drawing/2014/main" id="{DFA6DB6F-2A14-8622-28AD-3E8703559BBE}"/>
              </a:ext>
            </a:extLst>
          </p:cNvPr>
          <p:cNvSpPr>
            <a:spLocks noGrp="1"/>
          </p:cNvSpPr>
          <p:nvPr>
            <p:ph type="sldNum" sz="quarter" idx="5"/>
          </p:nvPr>
        </p:nvSpPr>
        <p:spPr>
          <a:xfrm>
            <a:off x="3884613" y="9201150"/>
            <a:ext cx="2971800" cy="4841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6EC88ED9-8E89-4689-9B5B-9004DFBFCAE6}" type="slidenum">
              <a:rPr lang="cs-CZ" altLang="cs-CZ"/>
              <a:pPr>
                <a:defRPr/>
              </a:pPr>
              <a:t>‹#›</a:t>
            </a:fld>
            <a:endParaRPr lang="cs-CZ" alt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cs.wikipedia.org/wiki/8._prosinec" TargetMode="External"/><Relationship Id="rId2" Type="http://schemas.openxmlformats.org/officeDocument/2006/relationships/slide" Target="../slides/slide18.xml"/><Relationship Id="rId1" Type="http://schemas.openxmlformats.org/officeDocument/2006/relationships/notesMaster" Target="../notesMasters/notesMaster1.xml"/><Relationship Id="rId5" Type="http://schemas.openxmlformats.org/officeDocument/2006/relationships/hyperlink" Target="http://cs.wikipedia.org/wiki/New_York" TargetMode="External"/><Relationship Id="rId4" Type="http://schemas.openxmlformats.org/officeDocument/2006/relationships/hyperlink" Target="http://cs.wikipedia.org/wiki/1980"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Zástupný symbol pro obrázek snímku 1">
            <a:extLst>
              <a:ext uri="{FF2B5EF4-FFF2-40B4-BE49-F238E27FC236}">
                <a16:creationId xmlns:a16="http://schemas.microsoft.com/office/drawing/2014/main" id="{27652FEA-3B7B-B652-00B7-21D7E93C9D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Zástupný symbol pro poznámky 2">
            <a:extLst>
              <a:ext uri="{FF2B5EF4-FFF2-40B4-BE49-F238E27FC236}">
                <a16:creationId xmlns:a16="http://schemas.microsoft.com/office/drawing/2014/main" id="{27284C1F-21A3-C787-AEB1-6938628A0B0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12292" name="Zástupný symbol pro číslo snímku 3">
            <a:extLst>
              <a:ext uri="{FF2B5EF4-FFF2-40B4-BE49-F238E27FC236}">
                <a16:creationId xmlns:a16="http://schemas.microsoft.com/office/drawing/2014/main" id="{D19D137B-0BF3-14CB-DDF6-DCC30657554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EFF830D-CB4C-47D7-A436-A267FA1262AB}" type="slidenum">
              <a:rPr lang="cs-CZ" altLang="cs-CZ"/>
              <a:pPr>
                <a:spcBef>
                  <a:spcPct val="0"/>
                </a:spcBef>
              </a:pPr>
              <a:t>1</a:t>
            </a:fld>
            <a:endParaRPr lang="cs-CZ" alt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Zástupný symbol pro obrázek snímku 1">
            <a:extLst>
              <a:ext uri="{FF2B5EF4-FFF2-40B4-BE49-F238E27FC236}">
                <a16:creationId xmlns:a16="http://schemas.microsoft.com/office/drawing/2014/main" id="{BB07091B-8D2B-FA0C-67C0-28440D8039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Zástupný symbol pro poznámky 2">
            <a:extLst>
              <a:ext uri="{FF2B5EF4-FFF2-40B4-BE49-F238E27FC236}">
                <a16:creationId xmlns:a16="http://schemas.microsoft.com/office/drawing/2014/main" id="{D883138E-2AF7-2F50-2BA7-F49A409E294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14340" name="Zástupný symbol pro číslo snímku 3">
            <a:extLst>
              <a:ext uri="{FF2B5EF4-FFF2-40B4-BE49-F238E27FC236}">
                <a16:creationId xmlns:a16="http://schemas.microsoft.com/office/drawing/2014/main" id="{431BAC6B-A3B4-79E3-ABD7-5D2396991A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A36EC31-BF92-43F0-BCBF-604C339A9991}" type="slidenum">
              <a:rPr lang="cs-CZ" altLang="cs-CZ"/>
              <a:pPr>
                <a:spcBef>
                  <a:spcPct val="0"/>
                </a:spcBef>
              </a:pPr>
              <a:t>2</a:t>
            </a:fld>
            <a:endParaRPr lang="cs-CZ" alt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Zástupný symbol pro obrázek snímku 1">
            <a:extLst>
              <a:ext uri="{FF2B5EF4-FFF2-40B4-BE49-F238E27FC236}">
                <a16:creationId xmlns:a16="http://schemas.microsoft.com/office/drawing/2014/main" id="{27B7934B-E4DB-11DE-754D-BE7460F51F4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Zástupný symbol pro poznámky 2">
            <a:extLst>
              <a:ext uri="{FF2B5EF4-FFF2-40B4-BE49-F238E27FC236}">
                <a16:creationId xmlns:a16="http://schemas.microsoft.com/office/drawing/2014/main" id="{15DBCDA9-338C-5112-CF23-59EBED7493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16388" name="Zástupný symbol pro číslo snímku 3">
            <a:extLst>
              <a:ext uri="{FF2B5EF4-FFF2-40B4-BE49-F238E27FC236}">
                <a16:creationId xmlns:a16="http://schemas.microsoft.com/office/drawing/2014/main" id="{3A892ECF-8AC3-4BCE-C657-8AF29FEC62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91B2ED1-BC9B-4EF4-A898-11E3D38D58EE}" type="slidenum">
              <a:rPr lang="cs-CZ" altLang="cs-CZ"/>
              <a:pPr>
                <a:spcBef>
                  <a:spcPct val="0"/>
                </a:spcBef>
              </a:pPr>
              <a:t>3</a:t>
            </a:fld>
            <a:endParaRPr lang="cs-CZ" alt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Zástupný symbol pro obrázek snímku 1">
            <a:extLst>
              <a:ext uri="{FF2B5EF4-FFF2-40B4-BE49-F238E27FC236}">
                <a16:creationId xmlns:a16="http://schemas.microsoft.com/office/drawing/2014/main" id="{7D0D3101-AE2C-638A-BC0B-278B28E064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Zástupný symbol pro poznámky 2">
            <a:extLst>
              <a:ext uri="{FF2B5EF4-FFF2-40B4-BE49-F238E27FC236}">
                <a16:creationId xmlns:a16="http://schemas.microsoft.com/office/drawing/2014/main" id="{F27465F9-65BB-E197-054B-D34224CB79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18436" name="Zástupný symbol pro číslo snímku 3">
            <a:extLst>
              <a:ext uri="{FF2B5EF4-FFF2-40B4-BE49-F238E27FC236}">
                <a16:creationId xmlns:a16="http://schemas.microsoft.com/office/drawing/2014/main" id="{9E8403F5-2682-B640-FBFC-BF4DF29B12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B8DBC6B-22BA-4531-ACBA-3323CBF996F3}" type="slidenum">
              <a:rPr lang="cs-CZ" altLang="cs-CZ"/>
              <a:pPr>
                <a:spcBef>
                  <a:spcPct val="0"/>
                </a:spcBef>
              </a:pPr>
              <a:t>4</a:t>
            </a:fld>
            <a:endParaRPr lang="cs-CZ" alt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Zástupný symbol pro obrázek snímku 1">
            <a:extLst>
              <a:ext uri="{FF2B5EF4-FFF2-40B4-BE49-F238E27FC236}">
                <a16:creationId xmlns:a16="http://schemas.microsoft.com/office/drawing/2014/main" id="{68A007FA-7B02-9B40-3F58-E7DAA2D3B36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Zástupný symbol pro poznámky 2">
            <a:extLst>
              <a:ext uri="{FF2B5EF4-FFF2-40B4-BE49-F238E27FC236}">
                <a16:creationId xmlns:a16="http://schemas.microsoft.com/office/drawing/2014/main" id="{0F42BF0E-0571-53F9-5D96-6F4F679CC2F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cs-CZ" altLang="cs-CZ" i="1"/>
              <a:t> Andrea a Silvie byly nejlepší kamarádky. Když si Silvie našla jinou nejlepší kamarádku a s Andreou už se nechtěla bavit, Andrea se rozhodla, že se jí pomstí. Koupila si novou SIM kartu a každý večer od 22:00 do 23:00 hodin Silvii prozváněla na mobilní telefon. Každých 5 minut... Noční telefony budily nejen Silvii, ale také její rodiče, kteří na ni za to byli hodně naštvaní. Mysleli si, že si Silvie s někým tajně v noci volá a že jim o tom lže. Silvie z toho měla velké problémy. Aby prozvánění zastavila, musela si nakonec pořídit jinou SIM kartu.</a:t>
            </a:r>
          </a:p>
          <a:p>
            <a:pPr eaLnBrk="1" hangingPunct="1">
              <a:spcBef>
                <a:spcPct val="0"/>
              </a:spcBef>
            </a:pPr>
            <a:endParaRPr lang="cs-CZ" altLang="cs-CZ" i="1"/>
          </a:p>
          <a:p>
            <a:pPr eaLnBrk="1" hangingPunct="1">
              <a:spcBef>
                <a:spcPct val="0"/>
              </a:spcBef>
            </a:pPr>
            <a:r>
              <a:rPr lang="cs-CZ" altLang="cs-CZ" i="1"/>
              <a:t>Robert vytvořil internetové stránky s názvem „Nesnášíme Tomáše Černého“. Na stránky umisťoval Tomášovy karikatury, vtipy o Tomášovi, pomluvy </a:t>
            </a:r>
            <a:br>
              <a:rPr lang="cs-CZ" altLang="cs-CZ" i="1"/>
            </a:br>
            <a:r>
              <a:rPr lang="cs-CZ" altLang="cs-CZ" i="1"/>
              <a:t>a ponižující ankety. Na existenci stránek upozornil většinu svých kamarádů. Ti začali v rámci diskuze Tomáše nevybíravým způsobem hodnotit a dál ponižovat. O této stránce se brzy dozvěděl také Tomáš.</a:t>
            </a:r>
          </a:p>
          <a:p>
            <a:pPr eaLnBrk="1" hangingPunct="1">
              <a:spcBef>
                <a:spcPct val="0"/>
              </a:spcBef>
            </a:pPr>
            <a:endParaRPr lang="cs-CZ" altLang="cs-CZ"/>
          </a:p>
        </p:txBody>
      </p:sp>
      <p:sp>
        <p:nvSpPr>
          <p:cNvPr id="20484" name="Zástupný symbol pro číslo snímku 3">
            <a:extLst>
              <a:ext uri="{FF2B5EF4-FFF2-40B4-BE49-F238E27FC236}">
                <a16:creationId xmlns:a16="http://schemas.microsoft.com/office/drawing/2014/main" id="{18D692F5-A832-D46D-18C0-FA4FC8913B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1B0229B-01C7-411C-9D12-8EF8DB37139F}" type="slidenum">
              <a:rPr lang="cs-CZ" altLang="cs-CZ"/>
              <a:pPr>
                <a:spcBef>
                  <a:spcPct val="0"/>
                </a:spcBef>
              </a:pPr>
              <a:t>5</a:t>
            </a:fld>
            <a:endParaRPr lang="cs-CZ" alt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Zástupný symbol pro obrázek snímku 1">
            <a:extLst>
              <a:ext uri="{FF2B5EF4-FFF2-40B4-BE49-F238E27FC236}">
                <a16:creationId xmlns:a16="http://schemas.microsoft.com/office/drawing/2014/main" id="{63F2A7A2-C135-AB1B-087F-86C37F608E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Zástupný symbol pro poznámky 2">
            <a:extLst>
              <a:ext uri="{FF2B5EF4-FFF2-40B4-BE49-F238E27FC236}">
                <a16:creationId xmlns:a16="http://schemas.microsoft.com/office/drawing/2014/main" id="{8937095D-1B2A-456C-6650-53A589CD9DC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24580" name="Zástupný symbol pro číslo snímku 3">
            <a:extLst>
              <a:ext uri="{FF2B5EF4-FFF2-40B4-BE49-F238E27FC236}">
                <a16:creationId xmlns:a16="http://schemas.microsoft.com/office/drawing/2014/main" id="{29FD6BB1-C9BF-8082-4616-CDFFEBA808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7EB2ED5-FC28-4D3D-BEDC-ABE86A302AF7}" type="slidenum">
              <a:rPr lang="cs-CZ" altLang="cs-CZ"/>
              <a:pPr>
                <a:spcBef>
                  <a:spcPct val="0"/>
                </a:spcBef>
              </a:pPr>
              <a:t>6</a:t>
            </a:fld>
            <a:endParaRPr lang="cs-CZ" alt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Zástupný symbol pro obrázek snímku 1">
            <a:extLst>
              <a:ext uri="{FF2B5EF4-FFF2-40B4-BE49-F238E27FC236}">
                <a16:creationId xmlns:a16="http://schemas.microsoft.com/office/drawing/2014/main" id="{E3F6A9AC-35D1-28C6-890C-57F012680B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Zástupný symbol pro poznámky 2">
            <a:extLst>
              <a:ext uri="{FF2B5EF4-FFF2-40B4-BE49-F238E27FC236}">
                <a16:creationId xmlns:a16="http://schemas.microsoft.com/office/drawing/2014/main" id="{D88CC53C-0C41-1834-9D7C-206B2B593E8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cs-CZ" altLang="cs-CZ"/>
              <a:t>2. </a:t>
            </a:r>
            <a:r>
              <a:rPr lang="cs-CZ" altLang="cs-CZ" i="1">
                <a:latin typeface="Arial CE" panose="020B0604020202020204" pitchFamily="34" charset="0"/>
                <a:cs typeface="Arial CE" panose="020B0604020202020204" pitchFamily="34" charset="0"/>
              </a:rPr>
              <a:t>(zablokovat si přijímání útočníkových zpráv či hovorů, kontaktovat poskytovatele služby)</a:t>
            </a:r>
            <a:r>
              <a:rPr lang="cs-CZ" altLang="cs-CZ" b="1">
                <a:latin typeface="Arial CE" panose="020B0604020202020204" pitchFamily="34" charset="0"/>
                <a:cs typeface="Arial CE" panose="020B0604020202020204" pitchFamily="34" charset="0"/>
              </a:rPr>
              <a:t>, </a:t>
            </a:r>
          </a:p>
          <a:p>
            <a:pPr eaLnBrk="1" hangingPunct="1">
              <a:lnSpc>
                <a:spcPct val="130000"/>
              </a:lnSpc>
              <a:spcBef>
                <a:spcPct val="0"/>
              </a:spcBef>
            </a:pPr>
            <a:r>
              <a:rPr lang="cs-CZ" altLang="cs-CZ" b="1">
                <a:latin typeface="Arial CE" panose="020B0604020202020204" pitchFamily="34" charset="0"/>
                <a:cs typeface="Arial CE" panose="020B0604020202020204" pitchFamily="34" charset="0"/>
              </a:rPr>
              <a:t>3. -</a:t>
            </a:r>
            <a:r>
              <a:rPr lang="cs-CZ" altLang="cs-CZ">
                <a:latin typeface="Arial CE" panose="020B0604020202020204" pitchFamily="34" charset="0"/>
                <a:cs typeface="Arial CE" panose="020B0604020202020204" pitchFamily="34" charset="0"/>
              </a:rPr>
              <a:t> pokud je to možné </a:t>
            </a:r>
            <a:r>
              <a:rPr lang="cs-CZ" altLang="cs-CZ" i="1">
                <a:latin typeface="Arial CE" panose="020B0604020202020204" pitchFamily="34" charset="0"/>
                <a:cs typeface="Arial CE" panose="020B0604020202020204" pitchFamily="34" charset="0"/>
              </a:rPr>
              <a:t>(např. podle profilu)</a:t>
            </a:r>
          </a:p>
          <a:p>
            <a:pPr eaLnBrk="1" hangingPunct="1">
              <a:lnSpc>
                <a:spcPct val="130000"/>
              </a:lnSpc>
              <a:spcBef>
                <a:spcPct val="0"/>
              </a:spcBef>
            </a:pPr>
            <a:r>
              <a:rPr lang="cs-CZ" altLang="cs-CZ"/>
              <a:t>4. </a:t>
            </a:r>
            <a:r>
              <a:rPr lang="cs-CZ" altLang="cs-CZ">
                <a:latin typeface="Arial CE" panose="020B0604020202020204" pitchFamily="34" charset="0"/>
                <a:cs typeface="Arial CE" panose="020B0604020202020204" pitchFamily="34" charset="0"/>
              </a:rPr>
              <a:t>schovat si důkazy pro vyšetřování </a:t>
            </a:r>
            <a:endParaRPr lang="cs-CZ" altLang="cs-CZ"/>
          </a:p>
        </p:txBody>
      </p:sp>
      <p:sp>
        <p:nvSpPr>
          <p:cNvPr id="26628" name="Zástupný symbol pro číslo snímku 3">
            <a:extLst>
              <a:ext uri="{FF2B5EF4-FFF2-40B4-BE49-F238E27FC236}">
                <a16:creationId xmlns:a16="http://schemas.microsoft.com/office/drawing/2014/main" id="{3029954F-465F-EC60-C484-276A963D7C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F508283-439A-4866-A377-53F3D470844A}" type="slidenum">
              <a:rPr lang="cs-CZ" altLang="cs-CZ"/>
              <a:pPr>
                <a:spcBef>
                  <a:spcPct val="0"/>
                </a:spcBef>
              </a:pPr>
              <a:t>7</a:t>
            </a:fld>
            <a:endParaRPr lang="cs-CZ" alt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Zástupný symbol pro obrázek snímku 1">
            <a:extLst>
              <a:ext uri="{FF2B5EF4-FFF2-40B4-BE49-F238E27FC236}">
                <a16:creationId xmlns:a16="http://schemas.microsoft.com/office/drawing/2014/main" id="{1A3C0D5A-5802-02FB-5098-0A0A8D2670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Zástupný symbol pro poznámky 2">
            <a:extLst>
              <a:ext uri="{FF2B5EF4-FFF2-40B4-BE49-F238E27FC236}">
                <a16:creationId xmlns:a16="http://schemas.microsoft.com/office/drawing/2014/main" id="{6C7B0E8A-61B5-B1D7-5284-2A2FCE59D7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28676" name="Zástupný symbol pro číslo snímku 3">
            <a:extLst>
              <a:ext uri="{FF2B5EF4-FFF2-40B4-BE49-F238E27FC236}">
                <a16:creationId xmlns:a16="http://schemas.microsoft.com/office/drawing/2014/main" id="{35345C00-D1F2-AA1D-7A2D-29EF1EA819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288490D-2F46-4B76-AB0D-4BC7F4EFE8CD}" type="slidenum">
              <a:rPr lang="cs-CZ" altLang="cs-CZ"/>
              <a:pPr>
                <a:spcBef>
                  <a:spcPct val="0"/>
                </a:spcBef>
              </a:pPr>
              <a:t>8</a:t>
            </a:fld>
            <a:endParaRPr lang="cs-CZ" alt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Zástupný symbol pro obrázek snímku 1">
            <a:extLst>
              <a:ext uri="{FF2B5EF4-FFF2-40B4-BE49-F238E27FC236}">
                <a16:creationId xmlns:a16="http://schemas.microsoft.com/office/drawing/2014/main" id="{F589E6F6-1156-9698-C001-7852EAF80FC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Zástupný symbol pro poznámky 2">
            <a:extLst>
              <a:ext uri="{FF2B5EF4-FFF2-40B4-BE49-F238E27FC236}">
                <a16:creationId xmlns:a16="http://schemas.microsoft.com/office/drawing/2014/main" id="{B3889437-C29C-8591-EFC5-DD01453AA8C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30724" name="Zástupný symbol pro číslo snímku 3">
            <a:extLst>
              <a:ext uri="{FF2B5EF4-FFF2-40B4-BE49-F238E27FC236}">
                <a16:creationId xmlns:a16="http://schemas.microsoft.com/office/drawing/2014/main" id="{38B3B562-01AE-3A39-CD08-C76F099F26A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5C1B4A8-57E6-4007-BFBD-9D0BF6BEF0D9}" type="slidenum">
              <a:rPr lang="cs-CZ" altLang="cs-CZ"/>
              <a:pPr>
                <a:spcBef>
                  <a:spcPct val="0"/>
                </a:spcBef>
              </a:pPr>
              <a:t>9</a:t>
            </a:fld>
            <a:endParaRPr lang="cs-CZ" altLang="cs-CZ"/>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Zástupný symbol pro obrázek snímku 1">
            <a:extLst>
              <a:ext uri="{FF2B5EF4-FFF2-40B4-BE49-F238E27FC236}">
                <a16:creationId xmlns:a16="http://schemas.microsoft.com/office/drawing/2014/main" id="{013672F2-3898-4397-A96F-B409A0E3BF6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Zástupný symbol pro poznámky 2">
            <a:extLst>
              <a:ext uri="{FF2B5EF4-FFF2-40B4-BE49-F238E27FC236}">
                <a16:creationId xmlns:a16="http://schemas.microsoft.com/office/drawing/2014/main" id="{7A5FCD63-864E-CA74-F1F5-DF7EC163BFC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32772" name="Zástupný symbol pro číslo snímku 3">
            <a:extLst>
              <a:ext uri="{FF2B5EF4-FFF2-40B4-BE49-F238E27FC236}">
                <a16:creationId xmlns:a16="http://schemas.microsoft.com/office/drawing/2014/main" id="{C98F7839-5520-D380-E667-1E84550CEF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54719AF-4D17-45A1-9C54-A6E4A7BC1D3B}" type="slidenum">
              <a:rPr lang="cs-CZ" altLang="cs-CZ"/>
              <a:pPr>
                <a:spcBef>
                  <a:spcPct val="0"/>
                </a:spcBef>
              </a:pPr>
              <a:t>10</a:t>
            </a:fld>
            <a:endParaRPr lang="cs-CZ" alt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Zástupný symbol pro obrázek snímku 1">
            <a:extLst>
              <a:ext uri="{FF2B5EF4-FFF2-40B4-BE49-F238E27FC236}">
                <a16:creationId xmlns:a16="http://schemas.microsoft.com/office/drawing/2014/main" id="{53AFDACC-E5E1-4618-C0E4-4913F1DB1B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Zástupný symbol pro poznámky 2">
            <a:extLst>
              <a:ext uri="{FF2B5EF4-FFF2-40B4-BE49-F238E27FC236}">
                <a16:creationId xmlns:a16="http://schemas.microsoft.com/office/drawing/2014/main" id="{17F47642-834B-8039-22DF-EF2A0195F82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34820" name="Zástupný symbol pro číslo snímku 3">
            <a:extLst>
              <a:ext uri="{FF2B5EF4-FFF2-40B4-BE49-F238E27FC236}">
                <a16:creationId xmlns:a16="http://schemas.microsoft.com/office/drawing/2014/main" id="{7ABA61D8-0E8A-52DF-11A8-2EB655633FF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E920B5F-C93B-446D-8A31-C430C30BF7DF}" type="slidenum">
              <a:rPr lang="cs-CZ" altLang="cs-CZ"/>
              <a:pPr>
                <a:spcBef>
                  <a:spcPct val="0"/>
                </a:spcBef>
              </a:pPr>
              <a:t>11</a:t>
            </a:fld>
            <a:endParaRPr lang="cs-CZ" alt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Zástupný symbol pro obrázek snímku 1">
            <a:extLst>
              <a:ext uri="{FF2B5EF4-FFF2-40B4-BE49-F238E27FC236}">
                <a16:creationId xmlns:a16="http://schemas.microsoft.com/office/drawing/2014/main" id="{0E518A1D-C1C6-08DB-5645-A33696A47D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Zástupný symbol pro poznámky 2">
            <a:extLst>
              <a:ext uri="{FF2B5EF4-FFF2-40B4-BE49-F238E27FC236}">
                <a16:creationId xmlns:a16="http://schemas.microsoft.com/office/drawing/2014/main" id="{6687F72D-FBC4-23F4-CD2B-A795F5A7879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36868" name="Zástupný symbol pro číslo snímku 3">
            <a:extLst>
              <a:ext uri="{FF2B5EF4-FFF2-40B4-BE49-F238E27FC236}">
                <a16:creationId xmlns:a16="http://schemas.microsoft.com/office/drawing/2014/main" id="{975C0B9D-944E-D61A-74C5-F082AAAF15B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2CD9888-4C69-4EB2-B259-7EEC27078682}" type="slidenum">
              <a:rPr lang="cs-CZ" altLang="cs-CZ"/>
              <a:pPr>
                <a:spcBef>
                  <a:spcPct val="0"/>
                </a:spcBef>
              </a:pPr>
              <a:t>12</a:t>
            </a:fld>
            <a:endParaRPr lang="cs-CZ" altLang="cs-CZ"/>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Zástupný symbol pro obrázek snímku 1">
            <a:extLst>
              <a:ext uri="{FF2B5EF4-FFF2-40B4-BE49-F238E27FC236}">
                <a16:creationId xmlns:a16="http://schemas.microsoft.com/office/drawing/2014/main" id="{47B7239B-87D1-CFA1-113D-C2F0D1A2DA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Zástupný symbol pro poznámky 2">
            <a:extLst>
              <a:ext uri="{FF2B5EF4-FFF2-40B4-BE49-F238E27FC236}">
                <a16:creationId xmlns:a16="http://schemas.microsoft.com/office/drawing/2014/main" id="{61EF5748-0722-EFAE-195C-269DC3F4B9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38916" name="Zástupný symbol pro číslo snímku 3">
            <a:extLst>
              <a:ext uri="{FF2B5EF4-FFF2-40B4-BE49-F238E27FC236}">
                <a16:creationId xmlns:a16="http://schemas.microsoft.com/office/drawing/2014/main" id="{C27995F8-B64D-17BB-EE49-BC19F910711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02948C8-9A46-4E66-9001-663F8228EA30}" type="slidenum">
              <a:rPr lang="cs-CZ" altLang="cs-CZ"/>
              <a:pPr>
                <a:spcBef>
                  <a:spcPct val="0"/>
                </a:spcBef>
              </a:pPr>
              <a:t>13</a:t>
            </a:fld>
            <a:endParaRPr lang="cs-CZ" alt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Zástupný symbol pro obrázek snímku 1">
            <a:extLst>
              <a:ext uri="{FF2B5EF4-FFF2-40B4-BE49-F238E27FC236}">
                <a16:creationId xmlns:a16="http://schemas.microsoft.com/office/drawing/2014/main" id="{6534223D-ADAF-1C12-C8AA-AB968542EB5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Zástupný symbol pro poznámky 2">
            <a:extLst>
              <a:ext uri="{FF2B5EF4-FFF2-40B4-BE49-F238E27FC236}">
                <a16:creationId xmlns:a16="http://schemas.microsoft.com/office/drawing/2014/main" id="{D62DEBB7-BD60-5F6B-0A08-A3756E1DE6C2}"/>
              </a:ext>
            </a:extLst>
          </p:cNvPr>
          <p:cNvSpPr>
            <a:spLocks noGrp="1"/>
          </p:cNvSpPr>
          <p:nvPr>
            <p:ph type="body" idx="1"/>
          </p:nvPr>
        </p:nvSpPr>
        <p:spPr/>
        <p:txBody>
          <a:bodyPr/>
          <a:lstStyle/>
          <a:p>
            <a:pPr marL="228600" indent="-228600" eaLnBrk="1" fontAlgn="auto" hangingPunct="1">
              <a:spcBef>
                <a:spcPts val="0"/>
              </a:spcBef>
              <a:spcAft>
                <a:spcPts val="0"/>
              </a:spcAft>
              <a:buFontTx/>
              <a:buAutoNum type="arabicPeriod"/>
              <a:defRPr/>
            </a:pPr>
            <a:r>
              <a:rPr lang="cs-CZ" dirty="0">
                <a:solidFill>
                  <a:schemeClr val="tx1">
                    <a:lumMod val="85000"/>
                    <a:lumOff val="15000"/>
                  </a:schemeClr>
                </a:solidFill>
              </a:rPr>
              <a:t>(mohou vám slibovat lásku, peníze, dárky apod.). </a:t>
            </a:r>
          </a:p>
          <a:p>
            <a:pPr marL="228600" indent="-228600" eaLnBrk="1" fontAlgn="auto" hangingPunct="1">
              <a:spcBef>
                <a:spcPts val="0"/>
              </a:spcBef>
              <a:spcAft>
                <a:spcPts val="0"/>
              </a:spcAft>
              <a:buFontTx/>
              <a:buAutoNum type="arabicPeriod"/>
              <a:defRPr/>
            </a:pPr>
            <a:r>
              <a:rPr lang="cs-CZ" dirty="0">
                <a:solidFill>
                  <a:schemeClr val="tx1">
                    <a:lumMod val="85000"/>
                    <a:lumOff val="15000"/>
                  </a:schemeClr>
                </a:solidFill>
              </a:rPr>
              <a:t>(útočník například udává různý věk, mění informace, které vám o sobě sdělil dříve apod.).</a:t>
            </a:r>
          </a:p>
          <a:p>
            <a:pPr marL="228600" indent="-228600" eaLnBrk="1" fontAlgn="auto" hangingPunct="1">
              <a:spcBef>
                <a:spcPts val="0"/>
              </a:spcBef>
              <a:spcAft>
                <a:spcPts val="0"/>
              </a:spcAft>
              <a:defRPr/>
            </a:pPr>
            <a:r>
              <a:rPr lang="cs-CZ" dirty="0">
                <a:solidFill>
                  <a:schemeClr val="tx1">
                    <a:lumMod val="85000"/>
                    <a:lumOff val="15000"/>
                  </a:schemeClr>
                </a:solidFill>
              </a:rPr>
              <a:t>5. (zejména nikomu neposílejte své fotografie).</a:t>
            </a:r>
          </a:p>
          <a:p>
            <a:pPr marL="228600" indent="-228600" eaLnBrk="1" fontAlgn="auto" hangingPunct="1">
              <a:spcBef>
                <a:spcPts val="0"/>
              </a:spcBef>
              <a:spcAft>
                <a:spcPts val="0"/>
              </a:spcAft>
              <a:defRPr/>
            </a:pPr>
            <a:r>
              <a:rPr lang="cs-CZ" dirty="0">
                <a:solidFill>
                  <a:schemeClr val="tx1">
                    <a:lumMod val="85000"/>
                    <a:lumOff val="15000"/>
                  </a:schemeClr>
                </a:solidFill>
              </a:rPr>
              <a:t>6. Uvědomte si, co všechno se vám na schůzce může stát a jak může být schůzka riskantní.</a:t>
            </a:r>
          </a:p>
          <a:p>
            <a:pPr marL="228600" indent="-228600" eaLnBrk="1" fontAlgn="auto" hangingPunct="1">
              <a:spcBef>
                <a:spcPts val="0"/>
              </a:spcBef>
              <a:spcAft>
                <a:spcPts val="0"/>
              </a:spcAft>
              <a:defRPr/>
            </a:pPr>
            <a:r>
              <a:rPr lang="cs-CZ" dirty="0"/>
              <a:t>7. </a:t>
            </a:r>
            <a:r>
              <a:rPr lang="cs-CZ" dirty="0">
                <a:solidFill>
                  <a:schemeClr val="tx1">
                    <a:lumMod val="85000"/>
                    <a:lumOff val="15000"/>
                  </a:schemeClr>
                </a:solidFill>
                <a:latin typeface="Arial CE" pitchFamily="34" charset="0"/>
                <a:cs typeface="Arial CE" pitchFamily="34" charset="0"/>
              </a:rPr>
              <a:t>Internetová komunikace vypadá jako anonymní, ale není. Nechcete přece, aby vás „internetový známý“ např. vystopoval v reálném světě, nebo aby vás nutil dělat něco, co dělat nechcete.</a:t>
            </a:r>
          </a:p>
          <a:p>
            <a:pPr marL="228600" indent="-228600" eaLnBrk="1" fontAlgn="auto" hangingPunct="1">
              <a:spcBef>
                <a:spcPts val="0"/>
              </a:spcBef>
              <a:spcAft>
                <a:spcPts val="0"/>
              </a:spcAft>
              <a:defRPr/>
            </a:pPr>
            <a:endParaRPr lang="cs-CZ" dirty="0"/>
          </a:p>
        </p:txBody>
      </p:sp>
      <p:sp>
        <p:nvSpPr>
          <p:cNvPr id="40964" name="Zástupný symbol pro číslo snímku 3">
            <a:extLst>
              <a:ext uri="{FF2B5EF4-FFF2-40B4-BE49-F238E27FC236}">
                <a16:creationId xmlns:a16="http://schemas.microsoft.com/office/drawing/2014/main" id="{EB795972-1185-EDA9-D055-8F65D0F9C37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3F95E44-3F5B-479A-BC9E-8DA458F8DDE9}" type="slidenum">
              <a:rPr lang="cs-CZ" altLang="cs-CZ"/>
              <a:pPr>
                <a:spcBef>
                  <a:spcPct val="0"/>
                </a:spcBef>
              </a:pPr>
              <a:t>14</a:t>
            </a:fld>
            <a:endParaRPr lang="cs-CZ" altLang="cs-CZ"/>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Zástupný symbol pro obrázek snímku 1">
            <a:extLst>
              <a:ext uri="{FF2B5EF4-FFF2-40B4-BE49-F238E27FC236}">
                <a16:creationId xmlns:a16="http://schemas.microsoft.com/office/drawing/2014/main" id="{32BCB438-D32E-F980-DA92-4AF587724F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Zástupný symbol pro poznámky 2">
            <a:extLst>
              <a:ext uri="{FF2B5EF4-FFF2-40B4-BE49-F238E27FC236}">
                <a16:creationId xmlns:a16="http://schemas.microsoft.com/office/drawing/2014/main" id="{41804993-7A54-1B13-7E50-8AA8894C4B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43012" name="Zástupný symbol pro číslo snímku 3">
            <a:extLst>
              <a:ext uri="{FF2B5EF4-FFF2-40B4-BE49-F238E27FC236}">
                <a16:creationId xmlns:a16="http://schemas.microsoft.com/office/drawing/2014/main" id="{9381AC8D-3744-511F-7AF6-5D05540A0A4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EDB9FBC-148C-4E07-9E76-5205A45A6511}" type="slidenum">
              <a:rPr lang="cs-CZ" altLang="cs-CZ"/>
              <a:pPr>
                <a:spcBef>
                  <a:spcPct val="0"/>
                </a:spcBef>
              </a:pPr>
              <a:t>15</a:t>
            </a:fld>
            <a:endParaRPr lang="cs-CZ" altLang="cs-CZ"/>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Zástupný symbol pro obrázek snímku 1">
            <a:extLst>
              <a:ext uri="{FF2B5EF4-FFF2-40B4-BE49-F238E27FC236}">
                <a16:creationId xmlns:a16="http://schemas.microsoft.com/office/drawing/2014/main" id="{DD761190-2E13-9BA2-6504-76879D4324B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Zástupný symbol pro poznámky 2">
            <a:extLst>
              <a:ext uri="{FF2B5EF4-FFF2-40B4-BE49-F238E27FC236}">
                <a16:creationId xmlns:a16="http://schemas.microsoft.com/office/drawing/2014/main" id="{B4793116-981A-E675-D8A6-877187A660E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45060" name="Zástupný symbol pro číslo snímku 3">
            <a:extLst>
              <a:ext uri="{FF2B5EF4-FFF2-40B4-BE49-F238E27FC236}">
                <a16:creationId xmlns:a16="http://schemas.microsoft.com/office/drawing/2014/main" id="{63D7C3CE-90FA-7C96-D4AB-11BAB196FFA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1A72804-2E7A-433C-9602-6C1484F35A3D}" type="slidenum">
              <a:rPr lang="cs-CZ" altLang="cs-CZ"/>
              <a:pPr>
                <a:spcBef>
                  <a:spcPct val="0"/>
                </a:spcBef>
              </a:pPr>
              <a:t>16</a:t>
            </a:fld>
            <a:endParaRPr lang="cs-CZ" altLang="cs-CZ"/>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Zástupný symbol pro obrázek snímku 1">
            <a:extLst>
              <a:ext uri="{FF2B5EF4-FFF2-40B4-BE49-F238E27FC236}">
                <a16:creationId xmlns:a16="http://schemas.microsoft.com/office/drawing/2014/main" id="{297F4E2C-9C49-7248-6A00-7540E003224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Zástupný symbol pro poznámky 2">
            <a:extLst>
              <a:ext uri="{FF2B5EF4-FFF2-40B4-BE49-F238E27FC236}">
                <a16:creationId xmlns:a16="http://schemas.microsoft.com/office/drawing/2014/main" id="{0175F6FC-6D8C-D97D-79BB-B286CC39AA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47108" name="Zástupný symbol pro číslo snímku 3">
            <a:extLst>
              <a:ext uri="{FF2B5EF4-FFF2-40B4-BE49-F238E27FC236}">
                <a16:creationId xmlns:a16="http://schemas.microsoft.com/office/drawing/2014/main" id="{B74B2F0A-0582-2E03-0928-E70A81D753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021184C-FA1F-4927-AD73-9A15CE05EE60}" type="slidenum">
              <a:rPr lang="cs-CZ" altLang="cs-CZ"/>
              <a:pPr>
                <a:spcBef>
                  <a:spcPct val="0"/>
                </a:spcBef>
              </a:pPr>
              <a:t>17</a:t>
            </a:fld>
            <a:endParaRPr lang="cs-CZ" altLang="cs-CZ"/>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Zástupný symbol pro obrázek snímku 1">
            <a:extLst>
              <a:ext uri="{FF2B5EF4-FFF2-40B4-BE49-F238E27FC236}">
                <a16:creationId xmlns:a16="http://schemas.microsoft.com/office/drawing/2014/main" id="{9FFDDCBF-E2BA-704D-6532-9878CA2210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Zástupný symbol pro poznámky 2">
            <a:extLst>
              <a:ext uri="{FF2B5EF4-FFF2-40B4-BE49-F238E27FC236}">
                <a16:creationId xmlns:a16="http://schemas.microsoft.com/office/drawing/2014/main" id="{10119B57-E51A-E85F-CDE1-A684213DCD8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eaLnBrk="1" hangingPunct="1">
              <a:spcBef>
                <a:spcPct val="0"/>
              </a:spcBef>
              <a:buFontTx/>
              <a:buAutoNum type="arabicPeriod"/>
            </a:pPr>
            <a:r>
              <a:rPr lang="cs-CZ" altLang="cs-CZ" b="1"/>
              <a:t>Mark David Chapman</a:t>
            </a:r>
            <a:r>
              <a:rPr lang="cs-CZ" altLang="cs-CZ"/>
              <a:t>  </a:t>
            </a:r>
            <a:r>
              <a:rPr lang="en-US" altLang="cs-CZ"/>
              <a:t>J. Lennona zavraždil </a:t>
            </a:r>
            <a:r>
              <a:rPr lang="en-US" altLang="cs-CZ">
                <a:hlinkClick r:id="rId3" action="ppaction://hlinkfile" tooltip="8. prosinec"/>
              </a:rPr>
              <a:t>8. prosince</a:t>
            </a:r>
            <a:r>
              <a:rPr lang="en-US" altLang="cs-CZ"/>
              <a:t> </a:t>
            </a:r>
            <a:r>
              <a:rPr lang="en-US" altLang="cs-CZ">
                <a:hlinkClick r:id="rId4" action="ppaction://hlinkfile" tooltip="1980"/>
              </a:rPr>
              <a:t>1980</a:t>
            </a:r>
            <a:r>
              <a:rPr lang="en-US" altLang="cs-CZ"/>
              <a:t> v </a:t>
            </a:r>
            <a:r>
              <a:rPr lang="en-US" altLang="cs-CZ">
                <a:hlinkClick r:id="rId5" action="ppaction://hlinkfile" tooltip="New York"/>
              </a:rPr>
              <a:t>New Yorku</a:t>
            </a:r>
            <a:r>
              <a:rPr lang="en-US" altLang="cs-CZ"/>
              <a:t>.</a:t>
            </a:r>
            <a:r>
              <a:rPr lang="cs-CZ" altLang="cs-CZ"/>
              <a:t> Za tuto vraždu byl odsouzen na doživotí.</a:t>
            </a:r>
          </a:p>
          <a:p>
            <a:pPr marL="228600" indent="-228600" eaLnBrk="1" hangingPunct="1">
              <a:spcBef>
                <a:spcPct val="0"/>
              </a:spcBef>
              <a:buFontTx/>
              <a:buAutoNum type="arabicPeriod"/>
            </a:pPr>
            <a:r>
              <a:rPr lang="cs-CZ" altLang="cs-CZ"/>
              <a:t>bezdomovec </a:t>
            </a:r>
            <a:r>
              <a:rPr lang="cs-CZ" altLang="cs-CZ" b="1"/>
              <a:t>William Lepeska</a:t>
            </a:r>
            <a:r>
              <a:rPr lang="cs-CZ" altLang="cs-CZ"/>
              <a:t>. Poslal jí několik dopisů a množství e-mailů. Z obavy o svou bezpečnost si Ruska najala i osobního strážce. Lepeska byl nakonec zatčen v lednu 2005. nahý přeplaval zátoku Biscayne Bay směrem k rezidenci Kurnikovové v Miami. Její vilu však nepoznal, a tak se omylem zjevil u bazénu sousedů, kde začal hulákat: </a:t>
            </a:r>
            <a:r>
              <a:rPr lang="cs-CZ" altLang="cs-CZ" i="1"/>
              <a:t>„Anno, zachraň mě.“</a:t>
            </a:r>
            <a:r>
              <a:rPr lang="cs-CZ" altLang="cs-CZ"/>
              <a:t> </a:t>
            </a:r>
          </a:p>
          <a:p>
            <a:pPr marL="228600" indent="-228600" eaLnBrk="1" hangingPunct="1">
              <a:spcBef>
                <a:spcPct val="0"/>
              </a:spcBef>
              <a:buFontTx/>
              <a:buAutoNum type="arabicPeriod"/>
            </a:pPr>
            <a:r>
              <a:rPr lang="cs-CZ" altLang="cs-CZ"/>
              <a:t>Němka Hannelore Uhl (47 let) pronásleduje Karla Gotta už skoro třicet let. Její úsilí ale stále nepolevuje. Každý den od ní Gottovi chodí dopisy, které mají pět až šest stran. V nich vyhrožuje, že zlikviduje celou jeho rodinu.</a:t>
            </a:r>
          </a:p>
          <a:p>
            <a:pPr marL="228600" indent="-228600" eaLnBrk="1" hangingPunct="1">
              <a:spcBef>
                <a:spcPct val="0"/>
              </a:spcBef>
              <a:buFontTx/>
              <a:buAutoNum type="arabicPeriod"/>
            </a:pPr>
            <a:r>
              <a:rPr lang="cs-CZ" altLang="cs-CZ"/>
              <a:t>Madonna odmítla zájem svého fanouška </a:t>
            </a:r>
            <a:r>
              <a:rPr lang="cs-CZ" altLang="cs-CZ" b="1"/>
              <a:t>Roberta Dewey Hoskinse </a:t>
            </a:r>
            <a:r>
              <a:rPr lang="cs-CZ" altLang="cs-CZ"/>
              <a:t>(42 let) i jeho návrhy k sňatku nebo jeho pokusy nastěhovat se k ní domů, opakovaně jí vyhrožoval smrtí. Sliboval, že </a:t>
            </a:r>
            <a:r>
              <a:rPr lang="cs-CZ" altLang="cs-CZ" i="1"/>
              <a:t>„když se za něj neprovdá, podřízne jí hrdlo od ucha k uchu“</a:t>
            </a:r>
            <a:r>
              <a:rPr lang="cs-CZ" altLang="cs-CZ"/>
              <a:t>. pronásledoval, 5krát na ni zaútočil. Byl odsouzen k 10letému vězení.</a:t>
            </a:r>
            <a:br>
              <a:rPr lang="cs-CZ" altLang="cs-CZ"/>
            </a:br>
            <a:br>
              <a:rPr lang="cs-CZ" altLang="cs-CZ"/>
            </a:br>
            <a:br>
              <a:rPr lang="cs-CZ" altLang="cs-CZ"/>
            </a:br>
            <a:endParaRPr lang="cs-CZ" altLang="cs-CZ"/>
          </a:p>
          <a:p>
            <a:pPr marL="228600" indent="-228600" eaLnBrk="1" hangingPunct="1">
              <a:spcBef>
                <a:spcPct val="0"/>
              </a:spcBef>
              <a:buFontTx/>
              <a:buAutoNum type="arabicPeriod"/>
            </a:pPr>
            <a:endParaRPr lang="cs-CZ" altLang="cs-CZ"/>
          </a:p>
        </p:txBody>
      </p:sp>
      <p:sp>
        <p:nvSpPr>
          <p:cNvPr id="49156" name="Zástupný symbol pro číslo snímku 3">
            <a:extLst>
              <a:ext uri="{FF2B5EF4-FFF2-40B4-BE49-F238E27FC236}">
                <a16:creationId xmlns:a16="http://schemas.microsoft.com/office/drawing/2014/main" id="{EB560A1D-BD32-513F-B38A-53AD2C7865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7093FAB-5A23-4191-AC9E-7A32877D45A2}" type="slidenum">
              <a:rPr lang="cs-CZ" altLang="cs-CZ"/>
              <a:pPr>
                <a:spcBef>
                  <a:spcPct val="0"/>
                </a:spcBef>
              </a:pPr>
              <a:t>18</a:t>
            </a:fld>
            <a:endParaRPr lang="cs-CZ" altLang="cs-CZ"/>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Zástupný symbol pro obrázek snímku 1">
            <a:extLst>
              <a:ext uri="{FF2B5EF4-FFF2-40B4-BE49-F238E27FC236}">
                <a16:creationId xmlns:a16="http://schemas.microsoft.com/office/drawing/2014/main" id="{47E47182-A9A8-6257-04AF-73AD073C0D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Zástupný symbol pro poznámky 2">
            <a:extLst>
              <a:ext uri="{FF2B5EF4-FFF2-40B4-BE49-F238E27FC236}">
                <a16:creationId xmlns:a16="http://schemas.microsoft.com/office/drawing/2014/main" id="{9E6972AC-4679-AF0D-8212-E7607ED112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51204" name="Zástupný symbol pro číslo snímku 3">
            <a:extLst>
              <a:ext uri="{FF2B5EF4-FFF2-40B4-BE49-F238E27FC236}">
                <a16:creationId xmlns:a16="http://schemas.microsoft.com/office/drawing/2014/main" id="{AEB10394-A925-35F7-CDF7-F7680C20B3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4DA886C-3969-4BB6-A4CB-DD4B79737892}" type="slidenum">
              <a:rPr lang="cs-CZ" altLang="cs-CZ"/>
              <a:pPr>
                <a:spcBef>
                  <a:spcPct val="0"/>
                </a:spcBef>
              </a:pPr>
              <a:t>19</a:t>
            </a:fld>
            <a:endParaRPr lang="cs-CZ" altLang="cs-CZ"/>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Zástupný symbol pro obrázek snímku 1">
            <a:extLst>
              <a:ext uri="{FF2B5EF4-FFF2-40B4-BE49-F238E27FC236}">
                <a16:creationId xmlns:a16="http://schemas.microsoft.com/office/drawing/2014/main" id="{760146FD-AC3E-5DD4-63F1-609956A3061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Zástupný symbol pro poznámky 2">
            <a:extLst>
              <a:ext uri="{FF2B5EF4-FFF2-40B4-BE49-F238E27FC236}">
                <a16:creationId xmlns:a16="http://schemas.microsoft.com/office/drawing/2014/main" id="{5D9ED14C-3130-7548-C8D2-BB1CB92CF7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53252" name="Zástupný symbol pro číslo snímku 3">
            <a:extLst>
              <a:ext uri="{FF2B5EF4-FFF2-40B4-BE49-F238E27FC236}">
                <a16:creationId xmlns:a16="http://schemas.microsoft.com/office/drawing/2014/main" id="{50531845-EFB2-3470-12EC-946946070C6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F4AFF7-60BA-4FB3-A1EB-46AF4E0E1E00}" type="slidenum">
              <a:rPr lang="cs-CZ" altLang="cs-CZ"/>
              <a:pPr>
                <a:spcBef>
                  <a:spcPct val="0"/>
                </a:spcBef>
              </a:pPr>
              <a:t>20</a:t>
            </a:fld>
            <a:endParaRPr lang="cs-CZ" altLang="cs-CZ"/>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Zástupný symbol pro obrázek snímku 1">
            <a:extLst>
              <a:ext uri="{FF2B5EF4-FFF2-40B4-BE49-F238E27FC236}">
                <a16:creationId xmlns:a16="http://schemas.microsoft.com/office/drawing/2014/main" id="{0EB7324E-D270-79EB-5550-974B551D1E9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Zástupný symbol pro poznámky 2">
            <a:extLst>
              <a:ext uri="{FF2B5EF4-FFF2-40B4-BE49-F238E27FC236}">
                <a16:creationId xmlns:a16="http://schemas.microsoft.com/office/drawing/2014/main" id="{A33BC57A-B050-9252-E201-1D6E76093DD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55300" name="Zástupný symbol pro číslo snímku 3">
            <a:extLst>
              <a:ext uri="{FF2B5EF4-FFF2-40B4-BE49-F238E27FC236}">
                <a16:creationId xmlns:a16="http://schemas.microsoft.com/office/drawing/2014/main" id="{EF27FBE4-4FE2-EA39-97B0-99D02660331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DB9E40A-17BC-42F6-B91A-B6BD6BA6ABBA}" type="slidenum">
              <a:rPr lang="cs-CZ" altLang="cs-CZ"/>
              <a:pPr>
                <a:spcBef>
                  <a:spcPct val="0"/>
                </a:spcBef>
              </a:pPr>
              <a:t>21</a:t>
            </a:fld>
            <a:endParaRPr lang="cs-CZ" altLang="cs-CZ"/>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Zástupný symbol pro obrázek snímku 1">
            <a:extLst>
              <a:ext uri="{FF2B5EF4-FFF2-40B4-BE49-F238E27FC236}">
                <a16:creationId xmlns:a16="http://schemas.microsoft.com/office/drawing/2014/main" id="{37727EDF-EF00-6B62-7660-D83A5362E8F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Zástupný symbol pro poznámky 2">
            <a:extLst>
              <a:ext uri="{FF2B5EF4-FFF2-40B4-BE49-F238E27FC236}">
                <a16:creationId xmlns:a16="http://schemas.microsoft.com/office/drawing/2014/main" id="{AD8EDFE6-79F2-5DFC-6960-C8F1C2C76ED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57348" name="Zástupný symbol pro číslo snímku 3">
            <a:extLst>
              <a:ext uri="{FF2B5EF4-FFF2-40B4-BE49-F238E27FC236}">
                <a16:creationId xmlns:a16="http://schemas.microsoft.com/office/drawing/2014/main" id="{BCF8A1F2-EA8E-60DD-0161-364C7B84F17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5FDC598-7B0D-4914-A59D-A5C84A9E9B75}" type="slidenum">
              <a:rPr lang="cs-CZ" altLang="cs-CZ"/>
              <a:pPr>
                <a:spcBef>
                  <a:spcPct val="0"/>
                </a:spcBef>
              </a:pPr>
              <a:t>22</a:t>
            </a:fld>
            <a:endParaRPr lang="cs-CZ" altLang="cs-CZ"/>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Zástupný symbol pro obrázek snímku 1">
            <a:extLst>
              <a:ext uri="{FF2B5EF4-FFF2-40B4-BE49-F238E27FC236}">
                <a16:creationId xmlns:a16="http://schemas.microsoft.com/office/drawing/2014/main" id="{D048EAEB-F06F-478C-2BCC-017388DC9D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Zástupný symbol pro poznámky 2">
            <a:extLst>
              <a:ext uri="{FF2B5EF4-FFF2-40B4-BE49-F238E27FC236}">
                <a16:creationId xmlns:a16="http://schemas.microsoft.com/office/drawing/2014/main" id="{B05D988B-CA25-2078-7905-575D4017BB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59396" name="Zástupný symbol pro číslo snímku 3">
            <a:extLst>
              <a:ext uri="{FF2B5EF4-FFF2-40B4-BE49-F238E27FC236}">
                <a16:creationId xmlns:a16="http://schemas.microsoft.com/office/drawing/2014/main" id="{3AB8307B-2EA0-6AC6-0CFE-D3EDC07460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1E1F3D4-5324-4E6E-8BCD-B09C7C1A729E}" type="slidenum">
              <a:rPr lang="cs-CZ" altLang="cs-CZ"/>
              <a:pPr>
                <a:spcBef>
                  <a:spcPct val="0"/>
                </a:spcBef>
              </a:pPr>
              <a:t>23</a:t>
            </a:fld>
            <a:endParaRPr lang="cs-CZ" altLang="cs-CZ"/>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Zástupný symbol pro obrázek snímku 1">
            <a:extLst>
              <a:ext uri="{FF2B5EF4-FFF2-40B4-BE49-F238E27FC236}">
                <a16:creationId xmlns:a16="http://schemas.microsoft.com/office/drawing/2014/main" id="{8F8E3D4B-3A95-2DC0-A909-7005AC3AD9C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Zástupný symbol pro poznámky 2">
            <a:extLst>
              <a:ext uri="{FF2B5EF4-FFF2-40B4-BE49-F238E27FC236}">
                <a16:creationId xmlns:a16="http://schemas.microsoft.com/office/drawing/2014/main" id="{0758511C-3E8E-149A-9CCE-04F1B576F4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61444" name="Zástupný symbol pro číslo snímku 3">
            <a:extLst>
              <a:ext uri="{FF2B5EF4-FFF2-40B4-BE49-F238E27FC236}">
                <a16:creationId xmlns:a16="http://schemas.microsoft.com/office/drawing/2014/main" id="{2239A2C7-4350-B52A-210D-0B67905ABA4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1496E92-1AEC-4717-A55D-3EB610FC0E20}" type="slidenum">
              <a:rPr lang="cs-CZ" altLang="cs-CZ"/>
              <a:pPr>
                <a:spcBef>
                  <a:spcPct val="0"/>
                </a:spcBef>
              </a:pPr>
              <a:t>24</a:t>
            </a:fld>
            <a:endParaRPr lang="cs-CZ" altLang="cs-CZ"/>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Zástupný symbol pro obrázek snímku 1">
            <a:extLst>
              <a:ext uri="{FF2B5EF4-FFF2-40B4-BE49-F238E27FC236}">
                <a16:creationId xmlns:a16="http://schemas.microsoft.com/office/drawing/2014/main" id="{A3CB65F7-9672-2554-5A58-CA935F9307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Zástupný symbol pro poznámky 2">
            <a:extLst>
              <a:ext uri="{FF2B5EF4-FFF2-40B4-BE49-F238E27FC236}">
                <a16:creationId xmlns:a16="http://schemas.microsoft.com/office/drawing/2014/main" id="{21940B7B-370E-E16E-618D-27CEC87A27F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64516" name="Zástupný symbol pro číslo snímku 3">
            <a:extLst>
              <a:ext uri="{FF2B5EF4-FFF2-40B4-BE49-F238E27FC236}">
                <a16:creationId xmlns:a16="http://schemas.microsoft.com/office/drawing/2014/main" id="{2B75192C-C9EA-CCC4-1267-3A943F0C16E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D28E63B-1634-4BD6-84D1-721EB7386AC8}" type="slidenum">
              <a:rPr lang="cs-CZ" altLang="cs-CZ"/>
              <a:pPr>
                <a:spcBef>
                  <a:spcPct val="0"/>
                </a:spcBef>
              </a:pPr>
              <a:t>26</a:t>
            </a:fld>
            <a:endParaRPr lang="cs-CZ" altLang="cs-CZ"/>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Zástupný symbol pro obrázek snímku 1">
            <a:extLst>
              <a:ext uri="{FF2B5EF4-FFF2-40B4-BE49-F238E27FC236}">
                <a16:creationId xmlns:a16="http://schemas.microsoft.com/office/drawing/2014/main" id="{B58E6F7C-B1AC-E493-F06C-6591B31ECCC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Zástupný symbol pro poznámky 2">
            <a:extLst>
              <a:ext uri="{FF2B5EF4-FFF2-40B4-BE49-F238E27FC236}">
                <a16:creationId xmlns:a16="http://schemas.microsoft.com/office/drawing/2014/main" id="{638DA1FC-6159-EA02-950D-E043B28E1DA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66564" name="Zástupný symbol pro číslo snímku 3">
            <a:extLst>
              <a:ext uri="{FF2B5EF4-FFF2-40B4-BE49-F238E27FC236}">
                <a16:creationId xmlns:a16="http://schemas.microsoft.com/office/drawing/2014/main" id="{A9C34848-5998-5ECE-D31E-F21DC8D588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04434B2-B4A8-450A-AE0D-A608406F5268}" type="slidenum">
              <a:rPr lang="cs-CZ" altLang="cs-CZ"/>
              <a:pPr>
                <a:spcBef>
                  <a:spcPct val="0"/>
                </a:spcBef>
              </a:pPr>
              <a:t>27</a:t>
            </a:fld>
            <a:endParaRPr lang="cs-CZ" altLang="cs-CZ"/>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Zástupný symbol pro obrázek snímku 1">
            <a:extLst>
              <a:ext uri="{FF2B5EF4-FFF2-40B4-BE49-F238E27FC236}">
                <a16:creationId xmlns:a16="http://schemas.microsoft.com/office/drawing/2014/main" id="{76BE9478-22A4-4449-7956-7E057E95690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Zástupný symbol pro poznámky 2">
            <a:extLst>
              <a:ext uri="{FF2B5EF4-FFF2-40B4-BE49-F238E27FC236}">
                <a16:creationId xmlns:a16="http://schemas.microsoft.com/office/drawing/2014/main" id="{5D14F7B5-64DB-20E5-A790-A16DB094058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cs-CZ" altLang="cs-CZ"/>
              <a:t>Nemusí tě ani jednou vidět, přitom toho může vědět hodně: jak vypadáš, kde bydlíš, kam chodíš do školy nebo s kým se kamarádíš. A to, že takové věci se dají hodně snadno zneužít, je ti určitě jasné.</a:t>
            </a:r>
          </a:p>
          <a:p>
            <a:pPr eaLnBrk="1" hangingPunct="1">
              <a:spcBef>
                <a:spcPct val="0"/>
              </a:spcBef>
            </a:pPr>
            <a:endParaRPr lang="cs-CZ" altLang="cs-CZ"/>
          </a:p>
          <a:p>
            <a:pPr eaLnBrk="1" hangingPunct="1">
              <a:spcBef>
                <a:spcPct val="0"/>
              </a:spcBef>
            </a:pPr>
            <a:r>
              <a:rPr lang="cs-CZ" altLang="cs-CZ"/>
              <a:t>Třeba máš tajný sen o nějakém zajímavém pracovním místě a lidé, kteří důležité pracovníky vybírají, si už dneska všímají i soukromých profilů v sociálních sítích. Proto ti obsah tvé profilové stránky, to, jak se sám popisuješ nebo to, k jaké internetové skupině se hlásíš, může ovlivnit například tvé přijetí či nepřijetí do práce.…(např. se přihlásíš do skupiny Nečtu knihy, Mám rád noční život – pařby, kluby, diskotéky…neudělá si o vás hezký obrázek)</a:t>
            </a:r>
          </a:p>
        </p:txBody>
      </p:sp>
      <p:sp>
        <p:nvSpPr>
          <p:cNvPr id="68612" name="Zástupný symbol pro číslo snímku 3">
            <a:extLst>
              <a:ext uri="{FF2B5EF4-FFF2-40B4-BE49-F238E27FC236}">
                <a16:creationId xmlns:a16="http://schemas.microsoft.com/office/drawing/2014/main" id="{2E07F5E2-934B-89D3-2E85-D2E8C827C8E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29035D5-725D-48E5-90AD-99464E94E08F}" type="slidenum">
              <a:rPr lang="cs-CZ" altLang="cs-CZ"/>
              <a:pPr>
                <a:spcBef>
                  <a:spcPct val="0"/>
                </a:spcBef>
              </a:pPr>
              <a:t>28</a:t>
            </a:fld>
            <a:endParaRPr lang="cs-CZ" altLang="cs-CZ"/>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Zástupný symbol pro obrázek snímku 1">
            <a:extLst>
              <a:ext uri="{FF2B5EF4-FFF2-40B4-BE49-F238E27FC236}">
                <a16:creationId xmlns:a16="http://schemas.microsoft.com/office/drawing/2014/main" id="{680EB6C0-5AD0-518A-8C95-F2936C29090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Zástupný symbol pro poznámky 2">
            <a:extLst>
              <a:ext uri="{FF2B5EF4-FFF2-40B4-BE49-F238E27FC236}">
                <a16:creationId xmlns:a16="http://schemas.microsoft.com/office/drawing/2014/main" id="{72F99F6D-2524-6C29-AA6D-C30B23C927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a:p>
        </p:txBody>
      </p:sp>
      <p:sp>
        <p:nvSpPr>
          <p:cNvPr id="70660" name="Zástupný symbol pro číslo snímku 3">
            <a:extLst>
              <a:ext uri="{FF2B5EF4-FFF2-40B4-BE49-F238E27FC236}">
                <a16:creationId xmlns:a16="http://schemas.microsoft.com/office/drawing/2014/main" id="{D7E376FF-BE31-BF84-67A5-81DBEAAA7E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ECEF23-3BBB-4366-A34A-BFFDCE8D5F6B}" type="slidenum">
              <a:rPr lang="cs-CZ" altLang="cs-CZ"/>
              <a:pPr>
                <a:spcBef>
                  <a:spcPct val="0"/>
                </a:spcBef>
              </a:pPr>
              <a:t>29</a:t>
            </a:fld>
            <a:endParaRPr lang="cs-CZ" alt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2" name="Přímá spojovací čára 12">
            <a:extLst>
              <a:ext uri="{FF2B5EF4-FFF2-40B4-BE49-F238E27FC236}">
                <a16:creationId xmlns:a16="http://schemas.microsoft.com/office/drawing/2014/main" id="{D2B6C044-39D2-3CFC-B556-E7BF7C8BB34A}"/>
              </a:ext>
            </a:extLst>
          </p:cNvPr>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29" name="Nadpis 28"/>
          <p:cNvSpPr>
            <a:spLocks noGrp="1"/>
          </p:cNvSpPr>
          <p:nvPr>
            <p:ph type="ctrTitle"/>
          </p:nvPr>
        </p:nvSpPr>
        <p:spPr>
          <a:xfrm>
            <a:off x="381000" y="4853411"/>
            <a:ext cx="8458200" cy="1222375"/>
          </a:xfrm>
        </p:spPr>
        <p:txBody>
          <a:bodyPr anchor="t"/>
          <a:lstStyle/>
          <a:p>
            <a:r>
              <a:rPr lang="cs-CZ"/>
              <a:t>Klepnutím lze upravit styl předlohy nadpisů.</a:t>
            </a:r>
            <a:endParaRPr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cs-CZ"/>
              <a:t>Klepnutím lze upravit styl předlohy podnadpisů.</a:t>
            </a:r>
            <a:endParaRPr lang="en-US"/>
          </a:p>
        </p:txBody>
      </p:sp>
      <p:sp>
        <p:nvSpPr>
          <p:cNvPr id="3" name="Zástupný symbol pro datum 15">
            <a:extLst>
              <a:ext uri="{FF2B5EF4-FFF2-40B4-BE49-F238E27FC236}">
                <a16:creationId xmlns:a16="http://schemas.microsoft.com/office/drawing/2014/main" id="{100C1934-8901-116E-1779-496E7A63B49A}"/>
              </a:ext>
            </a:extLst>
          </p:cNvPr>
          <p:cNvSpPr>
            <a:spLocks noGrp="1"/>
          </p:cNvSpPr>
          <p:nvPr>
            <p:ph type="dt" sz="half" idx="10"/>
          </p:nvPr>
        </p:nvSpPr>
        <p:spPr/>
        <p:txBody>
          <a:bodyPr/>
          <a:lstStyle>
            <a:lvl1pPr>
              <a:defRPr/>
            </a:lvl1pPr>
          </a:lstStyle>
          <a:p>
            <a:pPr>
              <a:defRPr/>
            </a:pPr>
            <a:fld id="{B538706F-DDA1-4929-9016-837867651B6E}" type="datetimeFigureOut">
              <a:rPr lang="cs-CZ"/>
              <a:pPr>
                <a:defRPr/>
              </a:pPr>
              <a:t>20.02.2023</a:t>
            </a:fld>
            <a:endParaRPr lang="cs-CZ"/>
          </a:p>
        </p:txBody>
      </p:sp>
      <p:sp>
        <p:nvSpPr>
          <p:cNvPr id="4" name="Zástupný symbol pro zápatí 1">
            <a:extLst>
              <a:ext uri="{FF2B5EF4-FFF2-40B4-BE49-F238E27FC236}">
                <a16:creationId xmlns:a16="http://schemas.microsoft.com/office/drawing/2014/main" id="{E9631580-BB24-A58E-AB21-C019C3CB9F4D}"/>
              </a:ext>
            </a:extLst>
          </p:cNvPr>
          <p:cNvSpPr>
            <a:spLocks noGrp="1"/>
          </p:cNvSpPr>
          <p:nvPr>
            <p:ph type="ftr" sz="quarter" idx="11"/>
          </p:nvPr>
        </p:nvSpPr>
        <p:spPr/>
        <p:txBody>
          <a:bodyPr/>
          <a:lstStyle>
            <a:lvl1pPr>
              <a:defRPr/>
            </a:lvl1pPr>
          </a:lstStyle>
          <a:p>
            <a:pPr>
              <a:defRPr/>
            </a:pPr>
            <a:endParaRPr lang="cs-CZ"/>
          </a:p>
        </p:txBody>
      </p:sp>
      <p:sp>
        <p:nvSpPr>
          <p:cNvPr id="5" name="Zástupný symbol pro číslo snímku 14">
            <a:extLst>
              <a:ext uri="{FF2B5EF4-FFF2-40B4-BE49-F238E27FC236}">
                <a16:creationId xmlns:a16="http://schemas.microsoft.com/office/drawing/2014/main" id="{DDB21C24-45C1-BE7E-96A7-329F7D77669F}"/>
              </a:ext>
            </a:extLst>
          </p:cNvPr>
          <p:cNvSpPr>
            <a:spLocks noGrp="1"/>
          </p:cNvSpPr>
          <p:nvPr>
            <p:ph type="sldNum" sz="quarter" idx="12"/>
          </p:nvPr>
        </p:nvSpPr>
        <p:spPr>
          <a:xfrm>
            <a:off x="8229600" y="6473825"/>
            <a:ext cx="758825" cy="247650"/>
          </a:xfrm>
        </p:spPr>
        <p:txBody>
          <a:bodyPr/>
          <a:lstStyle>
            <a:lvl1pPr>
              <a:defRPr smtClean="0"/>
            </a:lvl1pPr>
          </a:lstStyle>
          <a:p>
            <a:pPr>
              <a:defRPr/>
            </a:pPr>
            <a:fld id="{068AC4AC-E293-4559-8835-7086E5D4ED78}" type="slidenum">
              <a:rPr lang="cs-CZ" altLang="cs-CZ"/>
              <a:pPr>
                <a:defRPr/>
              </a:pPr>
              <a:t>‹#›</a:t>
            </a:fld>
            <a:endParaRPr lang="cs-CZ" altLang="cs-CZ"/>
          </a:p>
        </p:txBody>
      </p:sp>
    </p:spTree>
    <p:extLst>
      <p:ext uri="{BB962C8B-B14F-4D97-AF65-F5344CB8AC3E}">
        <p14:creationId xmlns:p14="http://schemas.microsoft.com/office/powerpoint/2010/main" val="3711638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lang="cs-CZ"/>
              <a:t>Klepnutím lze upravit styl předlohy nadpisů.</a:t>
            </a:r>
            <a:endParaRPr lang="en-US"/>
          </a:p>
        </p:txBody>
      </p:sp>
      <p:sp>
        <p:nvSpPr>
          <p:cNvPr id="27" name="Zástupný symbol pro obsah 26"/>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2" name="Zástupný symbol pro datum 24">
            <a:extLst>
              <a:ext uri="{FF2B5EF4-FFF2-40B4-BE49-F238E27FC236}">
                <a16:creationId xmlns:a16="http://schemas.microsoft.com/office/drawing/2014/main" id="{F6A25CE8-B385-93AE-FCF6-C5AA765D9BC2}"/>
              </a:ext>
            </a:extLst>
          </p:cNvPr>
          <p:cNvSpPr>
            <a:spLocks noGrp="1"/>
          </p:cNvSpPr>
          <p:nvPr>
            <p:ph type="dt" sz="half" idx="10"/>
          </p:nvPr>
        </p:nvSpPr>
        <p:spPr/>
        <p:txBody>
          <a:bodyPr/>
          <a:lstStyle>
            <a:lvl1pPr>
              <a:defRPr/>
            </a:lvl1pPr>
          </a:lstStyle>
          <a:p>
            <a:pPr>
              <a:defRPr/>
            </a:pPr>
            <a:fld id="{363CBE54-1A88-489D-B04E-FE9E9678B0E6}" type="datetimeFigureOut">
              <a:rPr lang="cs-CZ"/>
              <a:pPr>
                <a:defRPr/>
              </a:pPr>
              <a:t>20.02.2023</a:t>
            </a:fld>
            <a:endParaRPr lang="cs-CZ"/>
          </a:p>
        </p:txBody>
      </p:sp>
      <p:sp>
        <p:nvSpPr>
          <p:cNvPr id="3" name="Zástupný symbol pro zápatí 18">
            <a:extLst>
              <a:ext uri="{FF2B5EF4-FFF2-40B4-BE49-F238E27FC236}">
                <a16:creationId xmlns:a16="http://schemas.microsoft.com/office/drawing/2014/main" id="{74D8CD9F-75DF-9FA8-60C4-ACF80E5400D0}"/>
              </a:ext>
            </a:extLst>
          </p:cNvPr>
          <p:cNvSpPr>
            <a:spLocks noGrp="1"/>
          </p:cNvSpPr>
          <p:nvPr>
            <p:ph type="ftr" sz="quarter" idx="11"/>
          </p:nvPr>
        </p:nvSpPr>
        <p:spPr>
          <a:xfrm>
            <a:off x="3581400" y="76200"/>
            <a:ext cx="2895600" cy="288925"/>
          </a:xfrm>
        </p:spPr>
        <p:txBody>
          <a:bodyPr/>
          <a:lstStyle>
            <a:lvl1pPr>
              <a:defRPr/>
            </a:lvl1pPr>
          </a:lstStyle>
          <a:p>
            <a:pPr>
              <a:defRPr/>
            </a:pPr>
            <a:endParaRPr lang="cs-CZ"/>
          </a:p>
        </p:txBody>
      </p:sp>
      <p:sp>
        <p:nvSpPr>
          <p:cNvPr id="4" name="Zástupný symbol pro číslo snímku 15">
            <a:extLst>
              <a:ext uri="{FF2B5EF4-FFF2-40B4-BE49-F238E27FC236}">
                <a16:creationId xmlns:a16="http://schemas.microsoft.com/office/drawing/2014/main" id="{0D1B1B18-7098-915F-DC3C-45B98B644A5A}"/>
              </a:ext>
            </a:extLst>
          </p:cNvPr>
          <p:cNvSpPr>
            <a:spLocks noGrp="1"/>
          </p:cNvSpPr>
          <p:nvPr>
            <p:ph type="sldNum" sz="quarter" idx="12"/>
          </p:nvPr>
        </p:nvSpPr>
        <p:spPr>
          <a:xfrm>
            <a:off x="8229600" y="6473825"/>
            <a:ext cx="758825" cy="247650"/>
          </a:xfrm>
        </p:spPr>
        <p:txBody>
          <a:bodyPr/>
          <a:lstStyle>
            <a:lvl1pPr>
              <a:defRPr smtClean="0"/>
            </a:lvl1pPr>
          </a:lstStyle>
          <a:p>
            <a:pPr>
              <a:defRPr/>
            </a:pPr>
            <a:fld id="{0D76C9E5-37AE-472D-9E0A-0799DE26A495}" type="slidenum">
              <a:rPr lang="cs-CZ" altLang="cs-CZ"/>
              <a:pPr>
                <a:defRPr/>
              </a:pPr>
              <a:t>‹#›</a:t>
            </a:fld>
            <a:endParaRPr lang="cs-CZ" altLang="cs-CZ"/>
          </a:p>
        </p:txBody>
      </p:sp>
    </p:spTree>
    <p:extLst>
      <p:ext uri="{BB962C8B-B14F-4D97-AF65-F5344CB8AC3E}">
        <p14:creationId xmlns:p14="http://schemas.microsoft.com/office/powerpoint/2010/main" val="2286651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Přímá spojovací čára 12">
            <a:extLst>
              <a:ext uri="{FF2B5EF4-FFF2-40B4-BE49-F238E27FC236}">
                <a16:creationId xmlns:a16="http://schemas.microsoft.com/office/drawing/2014/main" id="{18953269-336D-BDC3-D238-18801E71646E}"/>
              </a:ext>
            </a:extLst>
          </p:cNvPr>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cs-CZ"/>
              <a:t>Klepnutím lze upravit styly předlohy textu.</a:t>
            </a:r>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lang="cs-CZ"/>
              <a:t>Klepnutím lze upravit styl předlohy nadpisů.</a:t>
            </a:r>
            <a:endParaRPr lang="en-US"/>
          </a:p>
        </p:txBody>
      </p:sp>
      <p:sp>
        <p:nvSpPr>
          <p:cNvPr id="3" name="Zástupný symbol pro datum 18">
            <a:extLst>
              <a:ext uri="{FF2B5EF4-FFF2-40B4-BE49-F238E27FC236}">
                <a16:creationId xmlns:a16="http://schemas.microsoft.com/office/drawing/2014/main" id="{0BB2CBC0-B038-306C-8E17-DFAEFD663EB4}"/>
              </a:ext>
            </a:extLst>
          </p:cNvPr>
          <p:cNvSpPr>
            <a:spLocks noGrp="1"/>
          </p:cNvSpPr>
          <p:nvPr>
            <p:ph type="dt" sz="half" idx="10"/>
          </p:nvPr>
        </p:nvSpPr>
        <p:spPr/>
        <p:txBody>
          <a:bodyPr/>
          <a:lstStyle>
            <a:lvl1pPr>
              <a:defRPr/>
            </a:lvl1pPr>
          </a:lstStyle>
          <a:p>
            <a:pPr>
              <a:defRPr/>
            </a:pPr>
            <a:fld id="{9D116E37-097A-41D2-8DAE-C7F8E8BE9382}" type="datetimeFigureOut">
              <a:rPr lang="cs-CZ"/>
              <a:pPr>
                <a:defRPr/>
              </a:pPr>
              <a:t>20.02.2023</a:t>
            </a:fld>
            <a:endParaRPr lang="cs-CZ"/>
          </a:p>
        </p:txBody>
      </p:sp>
      <p:sp>
        <p:nvSpPr>
          <p:cNvPr id="4" name="Zástupný symbol pro zápatí 10">
            <a:extLst>
              <a:ext uri="{FF2B5EF4-FFF2-40B4-BE49-F238E27FC236}">
                <a16:creationId xmlns:a16="http://schemas.microsoft.com/office/drawing/2014/main" id="{1856E505-FED2-ACE1-2E90-4198DC755CB8}"/>
              </a:ext>
            </a:extLst>
          </p:cNvPr>
          <p:cNvSpPr>
            <a:spLocks noGrp="1"/>
          </p:cNvSpPr>
          <p:nvPr>
            <p:ph type="ftr" sz="quarter" idx="11"/>
          </p:nvPr>
        </p:nvSpPr>
        <p:spPr/>
        <p:txBody>
          <a:bodyPr/>
          <a:lstStyle>
            <a:lvl1pPr>
              <a:defRPr/>
            </a:lvl1pPr>
          </a:lstStyle>
          <a:p>
            <a:pPr>
              <a:defRPr/>
            </a:pPr>
            <a:endParaRPr lang="cs-CZ"/>
          </a:p>
        </p:txBody>
      </p:sp>
      <p:sp>
        <p:nvSpPr>
          <p:cNvPr id="5" name="Zástupný symbol pro číslo snímku 15">
            <a:extLst>
              <a:ext uri="{FF2B5EF4-FFF2-40B4-BE49-F238E27FC236}">
                <a16:creationId xmlns:a16="http://schemas.microsoft.com/office/drawing/2014/main" id="{D8A1E4A4-242B-8DEB-A7A3-698D01AEFDFA}"/>
              </a:ext>
            </a:extLst>
          </p:cNvPr>
          <p:cNvSpPr>
            <a:spLocks noGrp="1"/>
          </p:cNvSpPr>
          <p:nvPr>
            <p:ph type="sldNum" sz="quarter" idx="12"/>
          </p:nvPr>
        </p:nvSpPr>
        <p:spPr/>
        <p:txBody>
          <a:bodyPr/>
          <a:lstStyle>
            <a:lvl1pPr>
              <a:defRPr smtClean="0"/>
            </a:lvl1pPr>
          </a:lstStyle>
          <a:p>
            <a:pPr>
              <a:defRPr/>
            </a:pPr>
            <a:fld id="{E523A55A-8CC9-4633-8488-E3017334BB3C}" type="slidenum">
              <a:rPr lang="cs-CZ" altLang="cs-CZ"/>
              <a:pPr>
                <a:defRPr/>
              </a:pPr>
              <a:t>‹#›</a:t>
            </a:fld>
            <a:endParaRPr lang="cs-CZ" altLang="cs-CZ"/>
          </a:p>
        </p:txBody>
      </p:sp>
    </p:spTree>
    <p:extLst>
      <p:ext uri="{BB962C8B-B14F-4D97-AF65-F5344CB8AC3E}">
        <p14:creationId xmlns:p14="http://schemas.microsoft.com/office/powerpoint/2010/main" val="77458882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lang="cs-CZ"/>
              <a:t>Klepnutím lze upravit styl předlohy nadpisů.</a:t>
            </a:r>
            <a:endParaRPr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2" name="Zástupný symbol pro datum 10">
            <a:extLst>
              <a:ext uri="{FF2B5EF4-FFF2-40B4-BE49-F238E27FC236}">
                <a16:creationId xmlns:a16="http://schemas.microsoft.com/office/drawing/2014/main" id="{942DD857-2E21-F622-E8E4-1DCF2414BC0E}"/>
              </a:ext>
            </a:extLst>
          </p:cNvPr>
          <p:cNvSpPr>
            <a:spLocks noGrp="1"/>
          </p:cNvSpPr>
          <p:nvPr>
            <p:ph type="dt" sz="half" idx="10"/>
          </p:nvPr>
        </p:nvSpPr>
        <p:spPr/>
        <p:txBody>
          <a:bodyPr/>
          <a:lstStyle>
            <a:lvl1pPr>
              <a:defRPr/>
            </a:lvl1pPr>
          </a:lstStyle>
          <a:p>
            <a:pPr>
              <a:defRPr/>
            </a:pPr>
            <a:fld id="{72FB28A1-B8CB-4F4D-8B47-46064B7DB043}" type="datetimeFigureOut">
              <a:rPr lang="cs-CZ"/>
              <a:pPr>
                <a:defRPr/>
              </a:pPr>
              <a:t>20.02.2023</a:t>
            </a:fld>
            <a:endParaRPr lang="cs-CZ"/>
          </a:p>
        </p:txBody>
      </p:sp>
      <p:sp>
        <p:nvSpPr>
          <p:cNvPr id="3" name="Zástupný symbol pro zápatí 27">
            <a:extLst>
              <a:ext uri="{FF2B5EF4-FFF2-40B4-BE49-F238E27FC236}">
                <a16:creationId xmlns:a16="http://schemas.microsoft.com/office/drawing/2014/main" id="{F08AAFDD-61E6-44CC-397E-F8D1E3D5E6CB}"/>
              </a:ext>
            </a:extLst>
          </p:cNvPr>
          <p:cNvSpPr>
            <a:spLocks noGrp="1"/>
          </p:cNvSpPr>
          <p:nvPr>
            <p:ph type="ftr" sz="quarter" idx="11"/>
          </p:nvPr>
        </p:nvSpPr>
        <p:spPr/>
        <p:txBody>
          <a:bodyPr/>
          <a:lstStyle>
            <a:lvl1pPr>
              <a:defRPr/>
            </a:lvl1pPr>
          </a:lstStyle>
          <a:p>
            <a:pPr>
              <a:defRPr/>
            </a:pPr>
            <a:endParaRPr lang="cs-CZ"/>
          </a:p>
        </p:txBody>
      </p:sp>
      <p:sp>
        <p:nvSpPr>
          <p:cNvPr id="4" name="Zástupný symbol pro číslo snímku 4">
            <a:extLst>
              <a:ext uri="{FF2B5EF4-FFF2-40B4-BE49-F238E27FC236}">
                <a16:creationId xmlns:a16="http://schemas.microsoft.com/office/drawing/2014/main" id="{9A07C66C-93B1-FFE2-CA74-77EB3987A388}"/>
              </a:ext>
            </a:extLst>
          </p:cNvPr>
          <p:cNvSpPr>
            <a:spLocks noGrp="1"/>
          </p:cNvSpPr>
          <p:nvPr>
            <p:ph type="sldNum" sz="quarter" idx="12"/>
          </p:nvPr>
        </p:nvSpPr>
        <p:spPr/>
        <p:txBody>
          <a:bodyPr/>
          <a:lstStyle>
            <a:lvl1pPr>
              <a:defRPr/>
            </a:lvl1pPr>
          </a:lstStyle>
          <a:p>
            <a:pPr>
              <a:defRPr/>
            </a:pPr>
            <a:fld id="{3AA51EE2-840D-4525-B5C2-8A7B0CB8943A}" type="slidenum">
              <a:rPr lang="cs-CZ" altLang="cs-CZ"/>
              <a:pPr>
                <a:defRPr/>
              </a:pPr>
              <a:t>‹#›</a:t>
            </a:fld>
            <a:endParaRPr lang="cs-CZ" altLang="cs-CZ"/>
          </a:p>
        </p:txBody>
      </p:sp>
    </p:spTree>
    <p:extLst>
      <p:ext uri="{BB962C8B-B14F-4D97-AF65-F5344CB8AC3E}">
        <p14:creationId xmlns:p14="http://schemas.microsoft.com/office/powerpoint/2010/main" val="6557727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Přímá spojovací čára 12">
            <a:extLst>
              <a:ext uri="{FF2B5EF4-FFF2-40B4-BE49-F238E27FC236}">
                <a16:creationId xmlns:a16="http://schemas.microsoft.com/office/drawing/2014/main" id="{626D7043-FE5A-71AD-8689-36B8282625BD}"/>
              </a:ext>
            </a:extLst>
          </p:cNvPr>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29" name="Nadpis 28"/>
          <p:cNvSpPr>
            <a:spLocks noGrp="1"/>
          </p:cNvSpPr>
          <p:nvPr>
            <p:ph type="title"/>
          </p:nvPr>
        </p:nvSpPr>
        <p:spPr>
          <a:xfrm>
            <a:off x="304800" y="5410200"/>
            <a:ext cx="8610600" cy="882650"/>
          </a:xfrm>
        </p:spPr>
        <p:txBody>
          <a:bodyPr/>
          <a:lstStyle>
            <a:lvl1pPr>
              <a:defRPr/>
            </a:lvl1pPr>
          </a:lstStyle>
          <a:p>
            <a:r>
              <a:rPr lang="cs-CZ"/>
              <a:t>Klepnutím lze upravit styl předlohy nadpisů.</a:t>
            </a:r>
            <a:endParaRPr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cs-CZ"/>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cs-CZ"/>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3" name="Zástupný symbol pro datum 9">
            <a:extLst>
              <a:ext uri="{FF2B5EF4-FFF2-40B4-BE49-F238E27FC236}">
                <a16:creationId xmlns:a16="http://schemas.microsoft.com/office/drawing/2014/main" id="{B01E48E5-49C1-52E7-1313-CD72E59DC8A4}"/>
              </a:ext>
            </a:extLst>
          </p:cNvPr>
          <p:cNvSpPr>
            <a:spLocks noGrp="1"/>
          </p:cNvSpPr>
          <p:nvPr>
            <p:ph type="dt" sz="half" idx="10"/>
          </p:nvPr>
        </p:nvSpPr>
        <p:spPr/>
        <p:txBody>
          <a:bodyPr/>
          <a:lstStyle>
            <a:lvl1pPr>
              <a:defRPr/>
            </a:lvl1pPr>
          </a:lstStyle>
          <a:p>
            <a:pPr>
              <a:defRPr/>
            </a:pPr>
            <a:fld id="{CE4AFE93-09E2-4696-B860-B632EBB6C353}" type="datetimeFigureOut">
              <a:rPr lang="cs-CZ"/>
              <a:pPr>
                <a:defRPr/>
              </a:pPr>
              <a:t>20.02.2023</a:t>
            </a:fld>
            <a:endParaRPr lang="cs-CZ"/>
          </a:p>
        </p:txBody>
      </p:sp>
      <p:sp>
        <p:nvSpPr>
          <p:cNvPr id="5" name="Zástupný symbol pro zápatí 5">
            <a:extLst>
              <a:ext uri="{FF2B5EF4-FFF2-40B4-BE49-F238E27FC236}">
                <a16:creationId xmlns:a16="http://schemas.microsoft.com/office/drawing/2014/main" id="{B3B09B84-6824-98B2-CEBE-98FEDBB374DD}"/>
              </a:ext>
            </a:extLst>
          </p:cNvPr>
          <p:cNvSpPr>
            <a:spLocks noGrp="1"/>
          </p:cNvSpPr>
          <p:nvPr>
            <p:ph type="ftr" sz="quarter" idx="11"/>
          </p:nvPr>
        </p:nvSpPr>
        <p:spPr/>
        <p:txBody>
          <a:bodyPr/>
          <a:lstStyle>
            <a:lvl1pPr>
              <a:defRPr/>
            </a:lvl1pPr>
          </a:lstStyle>
          <a:p>
            <a:pPr>
              <a:defRPr/>
            </a:pPr>
            <a:endParaRPr lang="cs-CZ"/>
          </a:p>
        </p:txBody>
      </p:sp>
      <p:sp>
        <p:nvSpPr>
          <p:cNvPr id="6" name="Zástupný symbol pro číslo snímku 6">
            <a:extLst>
              <a:ext uri="{FF2B5EF4-FFF2-40B4-BE49-F238E27FC236}">
                <a16:creationId xmlns:a16="http://schemas.microsoft.com/office/drawing/2014/main" id="{49B691C1-A7C6-4E83-1F5C-DE7FE7C9ABA8}"/>
              </a:ext>
            </a:extLst>
          </p:cNvPr>
          <p:cNvSpPr>
            <a:spLocks noGrp="1"/>
          </p:cNvSpPr>
          <p:nvPr>
            <p:ph type="sldNum" sz="quarter" idx="12"/>
          </p:nvPr>
        </p:nvSpPr>
        <p:spPr>
          <a:xfrm>
            <a:off x="8229600" y="6477000"/>
            <a:ext cx="762000" cy="247650"/>
          </a:xfrm>
        </p:spPr>
        <p:txBody>
          <a:bodyPr/>
          <a:lstStyle>
            <a:lvl1pPr>
              <a:defRPr smtClean="0"/>
            </a:lvl1pPr>
          </a:lstStyle>
          <a:p>
            <a:pPr>
              <a:defRPr/>
            </a:pPr>
            <a:fld id="{3BD3ED0B-4DFA-4CE7-A41C-40D31936B2B6}" type="slidenum">
              <a:rPr lang="cs-CZ" altLang="cs-CZ"/>
              <a:pPr>
                <a:defRPr/>
              </a:pPr>
              <a:t>‹#›</a:t>
            </a:fld>
            <a:endParaRPr lang="cs-CZ" altLang="cs-CZ"/>
          </a:p>
        </p:txBody>
      </p:sp>
    </p:spTree>
    <p:extLst>
      <p:ext uri="{BB962C8B-B14F-4D97-AF65-F5344CB8AC3E}">
        <p14:creationId xmlns:p14="http://schemas.microsoft.com/office/powerpoint/2010/main" val="4172617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lang="cs-CZ"/>
              <a:t>Klepnutím lze upravit styl předlohy nadpisů.</a:t>
            </a:r>
            <a:endParaRPr lang="en-US"/>
          </a:p>
        </p:txBody>
      </p:sp>
      <p:sp>
        <p:nvSpPr>
          <p:cNvPr id="2" name="Zástupný symbol pro datum 10">
            <a:extLst>
              <a:ext uri="{FF2B5EF4-FFF2-40B4-BE49-F238E27FC236}">
                <a16:creationId xmlns:a16="http://schemas.microsoft.com/office/drawing/2014/main" id="{FC107A5B-3718-6D1A-B00C-161883BD55F0}"/>
              </a:ext>
            </a:extLst>
          </p:cNvPr>
          <p:cNvSpPr>
            <a:spLocks noGrp="1"/>
          </p:cNvSpPr>
          <p:nvPr>
            <p:ph type="dt" sz="half" idx="10"/>
          </p:nvPr>
        </p:nvSpPr>
        <p:spPr/>
        <p:txBody>
          <a:bodyPr/>
          <a:lstStyle>
            <a:lvl1pPr>
              <a:defRPr/>
            </a:lvl1pPr>
          </a:lstStyle>
          <a:p>
            <a:pPr>
              <a:defRPr/>
            </a:pPr>
            <a:fld id="{969120B4-D75C-4291-AECD-50A501C3E24B}" type="datetimeFigureOut">
              <a:rPr lang="cs-CZ"/>
              <a:pPr>
                <a:defRPr/>
              </a:pPr>
              <a:t>20.02.2023</a:t>
            </a:fld>
            <a:endParaRPr lang="cs-CZ"/>
          </a:p>
        </p:txBody>
      </p:sp>
      <p:sp>
        <p:nvSpPr>
          <p:cNvPr id="3" name="Zástupný symbol pro zápatí 27">
            <a:extLst>
              <a:ext uri="{FF2B5EF4-FFF2-40B4-BE49-F238E27FC236}">
                <a16:creationId xmlns:a16="http://schemas.microsoft.com/office/drawing/2014/main" id="{DCF33BFC-3711-7B3E-5F61-8C391F195FA0}"/>
              </a:ext>
            </a:extLst>
          </p:cNvPr>
          <p:cNvSpPr>
            <a:spLocks noGrp="1"/>
          </p:cNvSpPr>
          <p:nvPr>
            <p:ph type="ftr" sz="quarter" idx="11"/>
          </p:nvPr>
        </p:nvSpPr>
        <p:spPr/>
        <p:txBody>
          <a:bodyPr/>
          <a:lstStyle>
            <a:lvl1pPr>
              <a:defRPr/>
            </a:lvl1pPr>
          </a:lstStyle>
          <a:p>
            <a:pPr>
              <a:defRPr/>
            </a:pPr>
            <a:endParaRPr lang="cs-CZ"/>
          </a:p>
        </p:txBody>
      </p:sp>
      <p:sp>
        <p:nvSpPr>
          <p:cNvPr id="4" name="Zástupný symbol pro číslo snímku 4">
            <a:extLst>
              <a:ext uri="{FF2B5EF4-FFF2-40B4-BE49-F238E27FC236}">
                <a16:creationId xmlns:a16="http://schemas.microsoft.com/office/drawing/2014/main" id="{67B1893B-8BDC-BFE7-7EED-152076C05FD8}"/>
              </a:ext>
            </a:extLst>
          </p:cNvPr>
          <p:cNvSpPr>
            <a:spLocks noGrp="1"/>
          </p:cNvSpPr>
          <p:nvPr>
            <p:ph type="sldNum" sz="quarter" idx="12"/>
          </p:nvPr>
        </p:nvSpPr>
        <p:spPr/>
        <p:txBody>
          <a:bodyPr/>
          <a:lstStyle>
            <a:lvl1pPr>
              <a:defRPr/>
            </a:lvl1pPr>
          </a:lstStyle>
          <a:p>
            <a:pPr>
              <a:defRPr/>
            </a:pPr>
            <a:fld id="{62E0A628-C4FD-45B9-894D-D86CDFFFACA5}" type="slidenum">
              <a:rPr lang="cs-CZ" altLang="cs-CZ"/>
              <a:pPr>
                <a:defRPr/>
              </a:pPr>
              <a:t>‹#›</a:t>
            </a:fld>
            <a:endParaRPr lang="cs-CZ" altLang="cs-CZ"/>
          </a:p>
        </p:txBody>
      </p:sp>
    </p:spTree>
    <p:extLst>
      <p:ext uri="{BB962C8B-B14F-4D97-AF65-F5344CB8AC3E}">
        <p14:creationId xmlns:p14="http://schemas.microsoft.com/office/powerpoint/2010/main" val="2771261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2">
            <a:extLst>
              <a:ext uri="{FF2B5EF4-FFF2-40B4-BE49-F238E27FC236}">
                <a16:creationId xmlns:a16="http://schemas.microsoft.com/office/drawing/2014/main" id="{011E808F-0750-262B-DF1C-391207416154}"/>
              </a:ext>
            </a:extLst>
          </p:cNvPr>
          <p:cNvSpPr>
            <a:spLocks noGrp="1"/>
          </p:cNvSpPr>
          <p:nvPr>
            <p:ph type="dt" sz="half" idx="10"/>
          </p:nvPr>
        </p:nvSpPr>
        <p:spPr/>
        <p:txBody>
          <a:bodyPr/>
          <a:lstStyle>
            <a:lvl1pPr>
              <a:defRPr/>
            </a:lvl1pPr>
          </a:lstStyle>
          <a:p>
            <a:pPr>
              <a:defRPr/>
            </a:pPr>
            <a:fld id="{721D18E5-A66F-44CD-AB58-0E822400A5E0}" type="datetimeFigureOut">
              <a:rPr lang="cs-CZ"/>
              <a:pPr>
                <a:defRPr/>
              </a:pPr>
              <a:t>20.02.2023</a:t>
            </a:fld>
            <a:endParaRPr lang="cs-CZ"/>
          </a:p>
        </p:txBody>
      </p:sp>
      <p:sp>
        <p:nvSpPr>
          <p:cNvPr id="3" name="Zástupný symbol pro zápatí 23">
            <a:extLst>
              <a:ext uri="{FF2B5EF4-FFF2-40B4-BE49-F238E27FC236}">
                <a16:creationId xmlns:a16="http://schemas.microsoft.com/office/drawing/2014/main" id="{4A2677C2-3931-A592-6478-12AA9239EAC5}"/>
              </a:ext>
            </a:extLst>
          </p:cNvPr>
          <p:cNvSpPr>
            <a:spLocks noGrp="1"/>
          </p:cNvSpPr>
          <p:nvPr>
            <p:ph type="ftr" sz="quarter" idx="11"/>
          </p:nvPr>
        </p:nvSpPr>
        <p:spPr/>
        <p:txBody>
          <a:bodyPr/>
          <a:lstStyle>
            <a:lvl1pPr>
              <a:defRPr/>
            </a:lvl1pPr>
          </a:lstStyle>
          <a:p>
            <a:pPr>
              <a:defRPr/>
            </a:pPr>
            <a:endParaRPr lang="cs-CZ"/>
          </a:p>
        </p:txBody>
      </p:sp>
      <p:sp>
        <p:nvSpPr>
          <p:cNvPr id="4" name="Zástupný symbol pro číslo snímku 6">
            <a:extLst>
              <a:ext uri="{FF2B5EF4-FFF2-40B4-BE49-F238E27FC236}">
                <a16:creationId xmlns:a16="http://schemas.microsoft.com/office/drawing/2014/main" id="{F529C1CF-9C9C-CA68-20B0-2C607CE43057}"/>
              </a:ext>
            </a:extLst>
          </p:cNvPr>
          <p:cNvSpPr>
            <a:spLocks noGrp="1"/>
          </p:cNvSpPr>
          <p:nvPr>
            <p:ph type="sldNum" sz="quarter" idx="12"/>
          </p:nvPr>
        </p:nvSpPr>
        <p:spPr/>
        <p:txBody>
          <a:bodyPr/>
          <a:lstStyle>
            <a:lvl1pPr>
              <a:defRPr smtClean="0"/>
            </a:lvl1pPr>
          </a:lstStyle>
          <a:p>
            <a:pPr>
              <a:defRPr/>
            </a:pPr>
            <a:fld id="{E8F68940-03CA-4869-9E27-8984BD07FBCB}" type="slidenum">
              <a:rPr lang="cs-CZ" altLang="cs-CZ"/>
              <a:pPr>
                <a:defRPr/>
              </a:pPr>
              <a:t>‹#›</a:t>
            </a:fld>
            <a:endParaRPr lang="cs-CZ" altLang="cs-CZ"/>
          </a:p>
        </p:txBody>
      </p:sp>
    </p:spTree>
    <p:extLst>
      <p:ext uri="{BB962C8B-B14F-4D97-AF65-F5344CB8AC3E}">
        <p14:creationId xmlns:p14="http://schemas.microsoft.com/office/powerpoint/2010/main" val="1566075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Přímá spojovací čára 12">
            <a:extLst>
              <a:ext uri="{FF2B5EF4-FFF2-40B4-BE49-F238E27FC236}">
                <a16:creationId xmlns:a16="http://schemas.microsoft.com/office/drawing/2014/main" id="{162128E1-5E1F-AE35-415F-FF0DB2C7A872}"/>
              </a:ext>
            </a:extLst>
          </p:cNvPr>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2" name="Nadpis 11"/>
          <p:cNvSpPr>
            <a:spLocks noGrp="1"/>
          </p:cNvSpPr>
          <p:nvPr>
            <p:ph type="title"/>
          </p:nvPr>
        </p:nvSpPr>
        <p:spPr>
          <a:xfrm>
            <a:off x="457200" y="5486400"/>
            <a:ext cx="8458200" cy="520700"/>
          </a:xfrm>
        </p:spPr>
        <p:txBody>
          <a:bodyPr/>
          <a:lstStyle>
            <a:lvl1pPr algn="l">
              <a:buNone/>
              <a:defRPr sz="2000" b="1"/>
            </a:lvl1pPr>
          </a:lstStyle>
          <a:p>
            <a:r>
              <a:rPr lang="cs-CZ"/>
              <a:t>Klepnutím lze upravit styl předlohy nadpisů.</a:t>
            </a:r>
            <a:endParaRPr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cs-CZ"/>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3" name="Zástupný symbol pro datum 24">
            <a:extLst>
              <a:ext uri="{FF2B5EF4-FFF2-40B4-BE49-F238E27FC236}">
                <a16:creationId xmlns:a16="http://schemas.microsoft.com/office/drawing/2014/main" id="{2D34C394-1EFA-8BF0-B82C-461736738C6C}"/>
              </a:ext>
            </a:extLst>
          </p:cNvPr>
          <p:cNvSpPr>
            <a:spLocks noGrp="1"/>
          </p:cNvSpPr>
          <p:nvPr>
            <p:ph type="dt" sz="half" idx="10"/>
          </p:nvPr>
        </p:nvSpPr>
        <p:spPr/>
        <p:txBody>
          <a:bodyPr/>
          <a:lstStyle>
            <a:lvl1pPr>
              <a:defRPr/>
            </a:lvl1pPr>
          </a:lstStyle>
          <a:p>
            <a:pPr>
              <a:defRPr/>
            </a:pPr>
            <a:fld id="{BC04C3CF-302E-48A2-922C-A465933D8DCE}" type="datetimeFigureOut">
              <a:rPr lang="cs-CZ"/>
              <a:pPr>
                <a:defRPr/>
              </a:pPr>
              <a:t>20.02.2023</a:t>
            </a:fld>
            <a:endParaRPr lang="cs-CZ"/>
          </a:p>
        </p:txBody>
      </p:sp>
      <p:sp>
        <p:nvSpPr>
          <p:cNvPr id="4" name="Zástupný symbol pro zápatí 28">
            <a:extLst>
              <a:ext uri="{FF2B5EF4-FFF2-40B4-BE49-F238E27FC236}">
                <a16:creationId xmlns:a16="http://schemas.microsoft.com/office/drawing/2014/main" id="{5FA566C6-A3DA-9236-305B-2F1DE0AD6968}"/>
              </a:ext>
            </a:extLst>
          </p:cNvPr>
          <p:cNvSpPr>
            <a:spLocks noGrp="1"/>
          </p:cNvSpPr>
          <p:nvPr>
            <p:ph type="ftr" sz="quarter" idx="11"/>
          </p:nvPr>
        </p:nvSpPr>
        <p:spPr/>
        <p:txBody>
          <a:bodyPr/>
          <a:lstStyle>
            <a:lvl1pPr>
              <a:defRPr/>
            </a:lvl1pPr>
          </a:lstStyle>
          <a:p>
            <a:pPr>
              <a:defRPr/>
            </a:pPr>
            <a:endParaRPr lang="cs-CZ"/>
          </a:p>
        </p:txBody>
      </p:sp>
      <p:sp>
        <p:nvSpPr>
          <p:cNvPr id="5" name="Zástupný symbol pro číslo snímku 6">
            <a:extLst>
              <a:ext uri="{FF2B5EF4-FFF2-40B4-BE49-F238E27FC236}">
                <a16:creationId xmlns:a16="http://schemas.microsoft.com/office/drawing/2014/main" id="{A5C2C7C3-45CA-3103-D6EB-43DC487342AE}"/>
              </a:ext>
            </a:extLst>
          </p:cNvPr>
          <p:cNvSpPr>
            <a:spLocks noGrp="1"/>
          </p:cNvSpPr>
          <p:nvPr>
            <p:ph type="sldNum" sz="quarter" idx="12"/>
          </p:nvPr>
        </p:nvSpPr>
        <p:spPr/>
        <p:txBody>
          <a:bodyPr/>
          <a:lstStyle>
            <a:lvl1pPr>
              <a:defRPr smtClean="0"/>
            </a:lvl1pPr>
          </a:lstStyle>
          <a:p>
            <a:pPr>
              <a:defRPr/>
            </a:pPr>
            <a:fld id="{955BCD46-E4E0-4C3C-A127-B3398C529FB3}" type="slidenum">
              <a:rPr lang="cs-CZ" altLang="cs-CZ"/>
              <a:pPr>
                <a:defRPr/>
              </a:pPr>
              <a:t>‹#›</a:t>
            </a:fld>
            <a:endParaRPr lang="cs-CZ" altLang="cs-CZ"/>
          </a:p>
        </p:txBody>
      </p:sp>
    </p:spTree>
    <p:extLst>
      <p:ext uri="{BB962C8B-B14F-4D97-AF65-F5344CB8AC3E}">
        <p14:creationId xmlns:p14="http://schemas.microsoft.com/office/powerpoint/2010/main" val="212156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cs-CZ" noProof="0"/>
              <a:t>Klepnutím na ikonu přidáte obrázek.</a:t>
            </a:r>
            <a:endParaRPr lang="en-US" noProof="0" dirty="0"/>
          </a:p>
        </p:txBody>
      </p:sp>
      <p:sp>
        <p:nvSpPr>
          <p:cNvPr id="17" name="Nadpis 16"/>
          <p:cNvSpPr>
            <a:spLocks noGrp="1"/>
          </p:cNvSpPr>
          <p:nvPr>
            <p:ph type="title"/>
          </p:nvPr>
        </p:nvSpPr>
        <p:spPr>
          <a:xfrm>
            <a:off x="381000" y="4993760"/>
            <a:ext cx="5867400" cy="522288"/>
          </a:xfrm>
        </p:spPr>
        <p:txBody>
          <a:bodyPr/>
          <a:lstStyle>
            <a:lvl1pPr algn="l">
              <a:buNone/>
              <a:defRPr sz="2000" b="1"/>
            </a:lvl1pPr>
          </a:lstStyle>
          <a:p>
            <a:r>
              <a:rPr lang="cs-CZ"/>
              <a:t>Klepnutím lze upravit styl předlohy nadpisů.</a:t>
            </a:r>
            <a:endParaRPr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cs-CZ"/>
              <a:t>Klepnutím lze upravit styly předlohy textu.</a:t>
            </a:r>
          </a:p>
        </p:txBody>
      </p:sp>
      <p:sp>
        <p:nvSpPr>
          <p:cNvPr id="2" name="Zástupný symbol pro datum 6">
            <a:extLst>
              <a:ext uri="{FF2B5EF4-FFF2-40B4-BE49-F238E27FC236}">
                <a16:creationId xmlns:a16="http://schemas.microsoft.com/office/drawing/2014/main" id="{DD9787C8-C638-002D-423A-D7F492A1FD4A}"/>
              </a:ext>
            </a:extLst>
          </p:cNvPr>
          <p:cNvSpPr>
            <a:spLocks noGrp="1"/>
          </p:cNvSpPr>
          <p:nvPr>
            <p:ph type="dt" sz="half" idx="10"/>
          </p:nvPr>
        </p:nvSpPr>
        <p:spPr/>
        <p:txBody>
          <a:bodyPr/>
          <a:lstStyle>
            <a:lvl1pPr>
              <a:defRPr/>
            </a:lvl1pPr>
          </a:lstStyle>
          <a:p>
            <a:pPr>
              <a:defRPr/>
            </a:pPr>
            <a:fld id="{B03262B0-7E31-46C4-A29A-CB55C0DBDFDB}" type="datetimeFigureOut">
              <a:rPr lang="cs-CZ"/>
              <a:pPr>
                <a:defRPr/>
              </a:pPr>
              <a:t>20.02.2023</a:t>
            </a:fld>
            <a:endParaRPr lang="cs-CZ"/>
          </a:p>
        </p:txBody>
      </p:sp>
      <p:sp>
        <p:nvSpPr>
          <p:cNvPr id="3" name="Zástupný symbol pro zápatí 4">
            <a:extLst>
              <a:ext uri="{FF2B5EF4-FFF2-40B4-BE49-F238E27FC236}">
                <a16:creationId xmlns:a16="http://schemas.microsoft.com/office/drawing/2014/main" id="{3B66FE71-474A-4D86-0B4C-8C9F0F08F027}"/>
              </a:ext>
            </a:extLst>
          </p:cNvPr>
          <p:cNvSpPr>
            <a:spLocks noGrp="1"/>
          </p:cNvSpPr>
          <p:nvPr>
            <p:ph type="ftr" sz="quarter" idx="11"/>
          </p:nvPr>
        </p:nvSpPr>
        <p:spPr/>
        <p:txBody>
          <a:bodyPr/>
          <a:lstStyle>
            <a:lvl1pPr>
              <a:defRPr/>
            </a:lvl1pPr>
          </a:lstStyle>
          <a:p>
            <a:pPr>
              <a:defRPr/>
            </a:pPr>
            <a:endParaRPr lang="cs-CZ"/>
          </a:p>
        </p:txBody>
      </p:sp>
      <p:sp>
        <p:nvSpPr>
          <p:cNvPr id="4" name="Zástupný symbol pro číslo snímku 30">
            <a:extLst>
              <a:ext uri="{FF2B5EF4-FFF2-40B4-BE49-F238E27FC236}">
                <a16:creationId xmlns:a16="http://schemas.microsoft.com/office/drawing/2014/main" id="{2292885C-9315-2C64-1017-0656567DA130}"/>
              </a:ext>
            </a:extLst>
          </p:cNvPr>
          <p:cNvSpPr>
            <a:spLocks noGrp="1"/>
          </p:cNvSpPr>
          <p:nvPr>
            <p:ph type="sldNum" sz="quarter" idx="12"/>
          </p:nvPr>
        </p:nvSpPr>
        <p:spPr/>
        <p:txBody>
          <a:bodyPr/>
          <a:lstStyle>
            <a:lvl1pPr>
              <a:defRPr smtClean="0"/>
            </a:lvl1pPr>
          </a:lstStyle>
          <a:p>
            <a:pPr>
              <a:defRPr/>
            </a:pPr>
            <a:fld id="{505E52C9-4F8A-455F-8E59-C738B65EEAC6}" type="slidenum">
              <a:rPr lang="cs-CZ" altLang="cs-CZ"/>
              <a:pPr>
                <a:defRPr/>
              </a:pPr>
              <a:t>‹#›</a:t>
            </a:fld>
            <a:endParaRPr lang="cs-CZ" altLang="cs-CZ"/>
          </a:p>
        </p:txBody>
      </p:sp>
    </p:spTree>
    <p:extLst>
      <p:ext uri="{BB962C8B-B14F-4D97-AF65-F5344CB8AC3E}">
        <p14:creationId xmlns:p14="http://schemas.microsoft.com/office/powerpoint/2010/main" val="3457793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endParaRPr lang="en-US"/>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4" name="Zástupný symbol pro datum 10">
            <a:extLst>
              <a:ext uri="{FF2B5EF4-FFF2-40B4-BE49-F238E27FC236}">
                <a16:creationId xmlns:a16="http://schemas.microsoft.com/office/drawing/2014/main" id="{DE9ED906-F23C-2A0E-81CD-E192936798FC}"/>
              </a:ext>
            </a:extLst>
          </p:cNvPr>
          <p:cNvSpPr>
            <a:spLocks noGrp="1"/>
          </p:cNvSpPr>
          <p:nvPr>
            <p:ph type="dt" sz="half" idx="10"/>
          </p:nvPr>
        </p:nvSpPr>
        <p:spPr/>
        <p:txBody>
          <a:bodyPr/>
          <a:lstStyle>
            <a:lvl1pPr>
              <a:defRPr/>
            </a:lvl1pPr>
          </a:lstStyle>
          <a:p>
            <a:pPr>
              <a:defRPr/>
            </a:pPr>
            <a:fld id="{B9FFA7ED-FE22-4EF8-8622-C911A6EE7B0A}" type="datetimeFigureOut">
              <a:rPr lang="cs-CZ"/>
              <a:pPr>
                <a:defRPr/>
              </a:pPr>
              <a:t>20.02.2023</a:t>
            </a:fld>
            <a:endParaRPr lang="cs-CZ"/>
          </a:p>
        </p:txBody>
      </p:sp>
      <p:sp>
        <p:nvSpPr>
          <p:cNvPr id="5" name="Zástupný symbol pro zápatí 27">
            <a:extLst>
              <a:ext uri="{FF2B5EF4-FFF2-40B4-BE49-F238E27FC236}">
                <a16:creationId xmlns:a16="http://schemas.microsoft.com/office/drawing/2014/main" id="{9D1B661F-4F27-D7F7-28FF-7056028E14BD}"/>
              </a:ext>
            </a:extLst>
          </p:cNvPr>
          <p:cNvSpPr>
            <a:spLocks noGrp="1"/>
          </p:cNvSpPr>
          <p:nvPr>
            <p:ph type="ftr" sz="quarter" idx="11"/>
          </p:nvPr>
        </p:nvSpPr>
        <p:spPr/>
        <p:txBody>
          <a:bodyPr/>
          <a:lstStyle>
            <a:lvl1pPr>
              <a:defRPr/>
            </a:lvl1pPr>
          </a:lstStyle>
          <a:p>
            <a:pPr>
              <a:defRPr/>
            </a:pPr>
            <a:endParaRPr lang="cs-CZ"/>
          </a:p>
        </p:txBody>
      </p:sp>
      <p:sp>
        <p:nvSpPr>
          <p:cNvPr id="6" name="Zástupný symbol pro číslo snímku 4">
            <a:extLst>
              <a:ext uri="{FF2B5EF4-FFF2-40B4-BE49-F238E27FC236}">
                <a16:creationId xmlns:a16="http://schemas.microsoft.com/office/drawing/2014/main" id="{CAE342E5-A8EB-B7DD-A3C5-32729321DF36}"/>
              </a:ext>
            </a:extLst>
          </p:cNvPr>
          <p:cNvSpPr>
            <a:spLocks noGrp="1"/>
          </p:cNvSpPr>
          <p:nvPr>
            <p:ph type="sldNum" sz="quarter" idx="12"/>
          </p:nvPr>
        </p:nvSpPr>
        <p:spPr/>
        <p:txBody>
          <a:bodyPr/>
          <a:lstStyle>
            <a:lvl1pPr>
              <a:defRPr/>
            </a:lvl1pPr>
          </a:lstStyle>
          <a:p>
            <a:pPr>
              <a:defRPr/>
            </a:pPr>
            <a:fld id="{DEE4FA81-252E-4360-AF45-8FF492E699AB}" type="slidenum">
              <a:rPr lang="cs-CZ" altLang="cs-CZ"/>
              <a:pPr>
                <a:defRPr/>
              </a:pPr>
              <a:t>‹#›</a:t>
            </a:fld>
            <a:endParaRPr lang="cs-CZ" altLang="cs-CZ"/>
          </a:p>
        </p:txBody>
      </p:sp>
    </p:spTree>
    <p:extLst>
      <p:ext uri="{BB962C8B-B14F-4D97-AF65-F5344CB8AC3E}">
        <p14:creationId xmlns:p14="http://schemas.microsoft.com/office/powerpoint/2010/main" val="3298550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lang="cs-CZ"/>
              <a:t>Klepnutím lze upravit styl předlohy nadpisů.</a:t>
            </a:r>
            <a:endParaRPr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4" name="Zástupný symbol pro datum 3">
            <a:extLst>
              <a:ext uri="{FF2B5EF4-FFF2-40B4-BE49-F238E27FC236}">
                <a16:creationId xmlns:a16="http://schemas.microsoft.com/office/drawing/2014/main" id="{C71988A9-357D-453F-6459-075F96F7890B}"/>
              </a:ext>
            </a:extLst>
          </p:cNvPr>
          <p:cNvSpPr>
            <a:spLocks noGrp="1"/>
          </p:cNvSpPr>
          <p:nvPr>
            <p:ph type="dt" sz="half" idx="10"/>
          </p:nvPr>
        </p:nvSpPr>
        <p:spPr/>
        <p:txBody>
          <a:bodyPr/>
          <a:lstStyle>
            <a:lvl1pPr>
              <a:defRPr/>
            </a:lvl1pPr>
          </a:lstStyle>
          <a:p>
            <a:pPr>
              <a:defRPr/>
            </a:pPr>
            <a:fld id="{C5434A8E-F696-4399-8BC5-EFBE221F795D}" type="datetimeFigureOut">
              <a:rPr lang="cs-CZ"/>
              <a:pPr>
                <a:defRPr/>
              </a:pPr>
              <a:t>20.02.2023</a:t>
            </a:fld>
            <a:endParaRPr lang="cs-CZ"/>
          </a:p>
        </p:txBody>
      </p:sp>
      <p:sp>
        <p:nvSpPr>
          <p:cNvPr id="5" name="Zástupný symbol pro zápatí 4">
            <a:extLst>
              <a:ext uri="{FF2B5EF4-FFF2-40B4-BE49-F238E27FC236}">
                <a16:creationId xmlns:a16="http://schemas.microsoft.com/office/drawing/2014/main" id="{7F56C31C-5A91-4609-2467-48CA06AD4780}"/>
              </a:ext>
            </a:extLst>
          </p:cNvPr>
          <p:cNvSpPr>
            <a:spLocks noGrp="1"/>
          </p:cNvSpPr>
          <p:nvPr>
            <p:ph type="ftr" sz="quarter" idx="11"/>
          </p:nvPr>
        </p:nvSpPr>
        <p:spPr/>
        <p:txBody>
          <a:bodyPr/>
          <a:lstStyle>
            <a:lvl1pPr>
              <a:defRPr/>
            </a:lvl1pPr>
          </a:lstStyle>
          <a:p>
            <a:pPr>
              <a:defRPr/>
            </a:pPr>
            <a:endParaRPr lang="cs-CZ"/>
          </a:p>
        </p:txBody>
      </p:sp>
      <p:sp>
        <p:nvSpPr>
          <p:cNvPr id="6" name="Zástupný symbol pro číslo snímku 5">
            <a:extLst>
              <a:ext uri="{FF2B5EF4-FFF2-40B4-BE49-F238E27FC236}">
                <a16:creationId xmlns:a16="http://schemas.microsoft.com/office/drawing/2014/main" id="{AFC4AF2C-B3A5-FE28-DF28-133F50B4AEAE}"/>
              </a:ext>
            </a:extLst>
          </p:cNvPr>
          <p:cNvSpPr>
            <a:spLocks noGrp="1"/>
          </p:cNvSpPr>
          <p:nvPr>
            <p:ph type="sldNum" sz="quarter" idx="12"/>
          </p:nvPr>
        </p:nvSpPr>
        <p:spPr/>
        <p:txBody>
          <a:bodyPr/>
          <a:lstStyle>
            <a:lvl1pPr>
              <a:defRPr smtClean="0"/>
            </a:lvl1pPr>
          </a:lstStyle>
          <a:p>
            <a:pPr>
              <a:defRPr/>
            </a:pPr>
            <a:fld id="{D630D4B4-646C-4076-9F51-18A49F85A85A}" type="slidenum">
              <a:rPr lang="cs-CZ" altLang="cs-CZ"/>
              <a:pPr>
                <a:defRPr/>
              </a:pPr>
              <a:t>‹#›</a:t>
            </a:fld>
            <a:endParaRPr lang="cs-CZ" altLang="cs-CZ"/>
          </a:p>
        </p:txBody>
      </p:sp>
    </p:spTree>
    <p:extLst>
      <p:ext uri="{BB962C8B-B14F-4D97-AF65-F5344CB8AC3E}">
        <p14:creationId xmlns:p14="http://schemas.microsoft.com/office/powerpoint/2010/main" val="3223946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4.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Přímá spojovací čára 6">
            <a:extLst>
              <a:ext uri="{FF2B5EF4-FFF2-40B4-BE49-F238E27FC236}">
                <a16:creationId xmlns:a16="http://schemas.microsoft.com/office/drawing/2014/main" id="{61972B0D-218A-EA3F-1B5F-909842465567}"/>
              </a:ext>
            </a:extLst>
          </p:cNvPr>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029" name="Zástupný symbol pro text 7">
            <a:extLst>
              <a:ext uri="{FF2B5EF4-FFF2-40B4-BE49-F238E27FC236}">
                <a16:creationId xmlns:a16="http://schemas.microsoft.com/office/drawing/2014/main" id="{9A40770A-3031-43F4-A753-F437FF4F6C85}"/>
              </a:ext>
            </a:extLst>
          </p:cNvPr>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endParaRPr lang="en-US" altLang="cs-CZ"/>
          </a:p>
        </p:txBody>
      </p:sp>
      <p:sp>
        <p:nvSpPr>
          <p:cNvPr id="11" name="Zástupný symbol pro datum 10">
            <a:extLst>
              <a:ext uri="{FF2B5EF4-FFF2-40B4-BE49-F238E27FC236}">
                <a16:creationId xmlns:a16="http://schemas.microsoft.com/office/drawing/2014/main" id="{CC2D3121-A28F-9C35-770C-9BC2CC0FCEC0}"/>
              </a:ext>
            </a:extLst>
          </p:cNvPr>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04F11574-6ACD-4FDC-B401-3FC8B342F586}" type="datetimeFigureOut">
              <a:rPr lang="cs-CZ"/>
              <a:pPr>
                <a:defRPr/>
              </a:pPr>
              <a:t>20.02.2023</a:t>
            </a:fld>
            <a:endParaRPr lang="cs-CZ"/>
          </a:p>
        </p:txBody>
      </p:sp>
      <p:sp>
        <p:nvSpPr>
          <p:cNvPr id="28" name="Zástupný symbol pro zápatí 27">
            <a:extLst>
              <a:ext uri="{FF2B5EF4-FFF2-40B4-BE49-F238E27FC236}">
                <a16:creationId xmlns:a16="http://schemas.microsoft.com/office/drawing/2014/main" id="{149BFFEA-B564-F77E-DE01-3D8272CF1AB1}"/>
              </a:ext>
            </a:extLst>
          </p:cNvPr>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cs-CZ"/>
          </a:p>
        </p:txBody>
      </p:sp>
      <p:sp>
        <p:nvSpPr>
          <p:cNvPr id="5" name="Zástupný symbol pro číslo snímku 4">
            <a:extLst>
              <a:ext uri="{FF2B5EF4-FFF2-40B4-BE49-F238E27FC236}">
                <a16:creationId xmlns:a16="http://schemas.microsoft.com/office/drawing/2014/main" id="{B1704C76-B2B8-FB76-4903-D5B927E6D908}"/>
              </a:ext>
            </a:extLst>
          </p:cNvPr>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solidFill>
                  <a:srgbClr val="D38E27"/>
                </a:solidFill>
                <a:latin typeface="Franklin Gothic Book" panose="020B0503020102020204" pitchFamily="34" charset="0"/>
              </a:defRPr>
            </a:lvl1pPr>
          </a:lstStyle>
          <a:p>
            <a:pPr>
              <a:defRPr/>
            </a:pPr>
            <a:fld id="{1E1A2F62-C214-4289-8852-6A563F9D3C8C}" type="slidenum">
              <a:rPr lang="cs-CZ" altLang="cs-CZ"/>
              <a:pPr>
                <a:defRPr/>
              </a:pPr>
              <a:t>‹#›</a:t>
            </a:fld>
            <a:endParaRPr lang="cs-CZ" altLang="cs-CZ"/>
          </a:p>
        </p:txBody>
      </p:sp>
      <p:sp>
        <p:nvSpPr>
          <p:cNvPr id="10" name="Zástupný symbol pro nadpis 9">
            <a:extLst>
              <a:ext uri="{FF2B5EF4-FFF2-40B4-BE49-F238E27FC236}">
                <a16:creationId xmlns:a16="http://schemas.microsoft.com/office/drawing/2014/main" id="{E38224D8-7A8D-1CE4-89DB-132B9DD7334E}"/>
              </a:ext>
            </a:extLst>
          </p:cNvPr>
          <p:cNvSpPr>
            <a:spLocks noGrp="1"/>
          </p:cNvSpPr>
          <p:nvPr>
            <p:ph type="title"/>
          </p:nvPr>
        </p:nvSpPr>
        <p:spPr>
          <a:xfrm>
            <a:off x="304800" y="457200"/>
            <a:ext cx="8686800" cy="838200"/>
          </a:xfrm>
          <a:prstGeom prst="rect">
            <a:avLst/>
          </a:prstGeom>
        </p:spPr>
        <p:txBody>
          <a:bodyPr vert="horz" anchor="ctr">
            <a:normAutofit/>
          </a:bodyPr>
          <a:lstStyle/>
          <a:p>
            <a:r>
              <a:rPr lang="cs-CZ"/>
              <a:t>Klepnutím lze upravit styl předlohy nadpisů.</a:t>
            </a:r>
            <a:endParaRPr lang="en-US"/>
          </a:p>
        </p:txBody>
      </p:sp>
      <p:sp>
        <p:nvSpPr>
          <p:cNvPr id="9" name="Přímá spojovací čára 8">
            <a:extLst>
              <a:ext uri="{FF2B5EF4-FFF2-40B4-BE49-F238E27FC236}">
                <a16:creationId xmlns:a16="http://schemas.microsoft.com/office/drawing/2014/main" id="{9F8E789B-D58D-D777-1570-01F0F932ECD4}"/>
              </a:ext>
            </a:extLst>
          </p:cNvPr>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2" name="Přímá spojovací čára 11">
            <a:extLst>
              <a:ext uri="{FF2B5EF4-FFF2-40B4-BE49-F238E27FC236}">
                <a16:creationId xmlns:a16="http://schemas.microsoft.com/office/drawing/2014/main" id="{71613851-C5D7-7B49-240A-E810AFE224F0}"/>
              </a:ext>
            </a:extLst>
          </p:cNvPr>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Tree>
  </p:cSld>
  <p:clrMap bg1="lt1" tx1="dk1" bg2="lt2" tx2="dk2" accent1="accent1" accent2="accent2" accent3="accent3" accent4="accent4" accent5="accent5" accent6="accent6" hlink="hlink" folHlink="folHlink"/>
  <p:sldLayoutIdLst>
    <p:sldLayoutId id="2147484401" r:id="rId1"/>
    <p:sldLayoutId id="2147484402" r:id="rId2"/>
    <p:sldLayoutId id="2147484403" r:id="rId3"/>
    <p:sldLayoutId id="2147484398" r:id="rId4"/>
    <p:sldLayoutId id="2147484404" r:id="rId5"/>
    <p:sldLayoutId id="2147484399" r:id="rId6"/>
    <p:sldLayoutId id="2147484405" r:id="rId7"/>
    <p:sldLayoutId id="2147484406" r:id="rId8"/>
    <p:sldLayoutId id="2147484407" r:id="rId9"/>
    <p:sldLayoutId id="2147484400" r:id="rId10"/>
    <p:sldLayoutId id="2147484408" r:id="rId11"/>
  </p:sldLayoutIdLst>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www.novinky.cz/zahranicni/evropa/294246-devitilety-brit-se-obesil-kvuli-sikane-tyrali-ho-ze-byl-bily.html" TargetMode="External"/><Relationship Id="rId4" Type="http://schemas.openxmlformats.org/officeDocument/2006/relationships/hyperlink" Target="http://www.super.cz/7053-to-neni-pekny-pohled-mlada-britka-se-kvuli-sikane-stala-anorektickou-vazila-30-kilo-a-jeji-zivot-visel-na-vlasku.html"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horka-linka.saferinternet.cz/index.asp" TargetMode="External"/><Relationship Id="rId3" Type="http://schemas.openxmlformats.org/officeDocument/2006/relationships/hyperlink" Target="http://www.pomoconline.cz/" TargetMode="External"/><Relationship Id="rId7" Type="http://schemas.openxmlformats.org/officeDocument/2006/relationships/hyperlink" Target="http://www.bezpecne-online.cz/"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tn.nova.cz/bin/search_adv_media_desc.php?media_id=692560" TargetMode="External"/><Relationship Id="rId5" Type="http://schemas.openxmlformats.org/officeDocument/2006/relationships/hyperlink" Target="http://www.saferinternet.cz/" TargetMode="External"/><Relationship Id="rId10" Type="http://schemas.openxmlformats.org/officeDocument/2006/relationships/hyperlink" Target="http://www.seznamsebezpecne.cz/" TargetMode="External"/><Relationship Id="rId4" Type="http://schemas.openxmlformats.org/officeDocument/2006/relationships/hyperlink" Target="http://www.napisnam.cz/" TargetMode="External"/><Relationship Id="rId9" Type="http://schemas.openxmlformats.org/officeDocument/2006/relationships/hyperlink" Target="http://horka-linka.saferinternet.cz/"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novinky.cz/krimi/293682-za-nabourani-do-facebookoveho-profilu-hrozi-zene-z-plzne-dva-roky.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ceskatelevize.cz/ivysilani/210542151210001-stalkin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bkb.cz/"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UKvnhqSOr4g"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hyperlink" Target="http://www.tonevymazes.cz/"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2.jpeg"/><Relationship Id="rId7"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www.stream.cz/video/547448-facebook-podivejte-se-na-nejvetsi-rekordy-a-zvracenosti" TargetMode="External"/><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7.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CF43EC6-E359-6787-6D64-A3B87ED309C3}"/>
              </a:ext>
            </a:extLst>
          </p:cNvPr>
          <p:cNvSpPr>
            <a:spLocks noGrp="1"/>
          </p:cNvSpPr>
          <p:nvPr>
            <p:ph type="title"/>
          </p:nvPr>
        </p:nvSpPr>
        <p:spPr>
          <a:xfrm>
            <a:off x="323528" y="4941168"/>
            <a:ext cx="5867400" cy="522288"/>
          </a:xfrm>
        </p:spPr>
        <p:txBody>
          <a:bodyPr>
            <a:normAutofit fontScale="90000"/>
          </a:bodyPr>
          <a:lstStyle/>
          <a:p>
            <a:pPr eaLnBrk="1" fontAlgn="auto" hangingPunct="1">
              <a:spcAft>
                <a:spcPts val="0"/>
              </a:spcAft>
              <a:defRPr/>
            </a:pPr>
            <a:r>
              <a:rPr lang="cs-CZ" sz="3600" dirty="0" err="1">
                <a:latin typeface="Arial CE" pitchFamily="34" charset="0"/>
                <a:cs typeface="Arial CE" pitchFamily="34" charset="0"/>
              </a:rPr>
              <a:t>The</a:t>
            </a:r>
            <a:r>
              <a:rPr lang="cs-CZ" sz="3600" dirty="0">
                <a:latin typeface="Arial CE" pitchFamily="34" charset="0"/>
                <a:cs typeface="Arial CE" pitchFamily="34" charset="0"/>
              </a:rPr>
              <a:t> </a:t>
            </a:r>
            <a:r>
              <a:rPr lang="cs-CZ" sz="3600" dirty="0" err="1">
                <a:latin typeface="Arial CE" pitchFamily="34" charset="0"/>
                <a:cs typeface="Arial CE" pitchFamily="34" charset="0"/>
              </a:rPr>
              <a:t>dangers</a:t>
            </a:r>
            <a:r>
              <a:rPr lang="cs-CZ" sz="3600" dirty="0">
                <a:latin typeface="Arial CE" pitchFamily="34" charset="0"/>
                <a:cs typeface="Arial CE" pitchFamily="34" charset="0"/>
              </a:rPr>
              <a:t> </a:t>
            </a:r>
            <a:r>
              <a:rPr lang="cs-CZ" sz="3600" dirty="0" err="1">
                <a:latin typeface="Arial CE" pitchFamily="34" charset="0"/>
                <a:cs typeface="Arial CE" pitchFamily="34" charset="0"/>
              </a:rPr>
              <a:t>of</a:t>
            </a:r>
            <a:r>
              <a:rPr lang="cs-CZ" sz="3600" dirty="0">
                <a:latin typeface="Arial CE" pitchFamily="34" charset="0"/>
                <a:cs typeface="Arial CE" pitchFamily="34" charset="0"/>
              </a:rPr>
              <a:t> </a:t>
            </a:r>
            <a:r>
              <a:rPr lang="cs-CZ" sz="3600" dirty="0" err="1">
                <a:latin typeface="Arial CE" pitchFamily="34" charset="0"/>
                <a:cs typeface="Arial CE" pitchFamily="34" charset="0"/>
              </a:rPr>
              <a:t>virtual</a:t>
            </a:r>
            <a:r>
              <a:rPr lang="cs-CZ" sz="3600" dirty="0">
                <a:latin typeface="Arial CE" pitchFamily="34" charset="0"/>
                <a:cs typeface="Arial CE" pitchFamily="34" charset="0"/>
              </a:rPr>
              <a:t> </a:t>
            </a:r>
            <a:r>
              <a:rPr lang="cs-CZ" sz="3600" dirty="0" err="1">
                <a:latin typeface="Arial CE" pitchFamily="34" charset="0"/>
                <a:cs typeface="Arial CE" pitchFamily="34" charset="0"/>
              </a:rPr>
              <a:t>communication</a:t>
            </a:r>
            <a:br>
              <a:rPr lang="cs-CZ" dirty="0"/>
            </a:br>
            <a:br>
              <a:rPr lang="cs-CZ" dirty="0"/>
            </a:br>
            <a:br>
              <a:rPr lang="cs-CZ" dirty="0"/>
            </a:br>
            <a:endParaRPr lang="cs-CZ" dirty="0"/>
          </a:p>
        </p:txBody>
      </p:sp>
      <p:sp>
        <p:nvSpPr>
          <p:cNvPr id="11267" name="Zástupný symbol pro text 10">
            <a:extLst>
              <a:ext uri="{FF2B5EF4-FFF2-40B4-BE49-F238E27FC236}">
                <a16:creationId xmlns:a16="http://schemas.microsoft.com/office/drawing/2014/main" id="{86C138F0-F755-A3D6-9FB8-A18A27EBAC32}"/>
              </a:ext>
            </a:extLst>
          </p:cNvPr>
          <p:cNvSpPr>
            <a:spLocks noGrp="1"/>
          </p:cNvSpPr>
          <p:nvPr>
            <p:ph type="body" sz="half" idx="2"/>
          </p:nvPr>
        </p:nvSpPr>
        <p:spPr>
          <a:xfrm>
            <a:off x="227013" y="5434013"/>
            <a:ext cx="7646987" cy="768350"/>
          </a:xfrm>
        </p:spPr>
        <p:txBody>
          <a:bodyPr/>
          <a:lstStyle/>
          <a:p>
            <a:pPr eaLnBrk="1" hangingPunct="1"/>
            <a:r>
              <a:rPr lang="cs-CZ" altLang="cs-CZ" sz="1600">
                <a:latin typeface="Arial CE" panose="020B0604020202020204" pitchFamily="34" charset="0"/>
                <a:cs typeface="Arial CE" panose="020B0604020202020204" pitchFamily="34" charset="0"/>
              </a:rPr>
              <a:t>por. Bc. Milan Bajcura</a:t>
            </a:r>
          </a:p>
          <a:p>
            <a:pPr eaLnBrk="1" hangingPunct="1"/>
            <a:r>
              <a:rPr lang="cs-CZ" altLang="cs-CZ" sz="1600">
                <a:latin typeface="Arial CE" panose="020B0604020202020204" pitchFamily="34" charset="0"/>
                <a:cs typeface="Arial CE" panose="020B0604020202020204" pitchFamily="34" charset="0"/>
              </a:rPr>
              <a:t>The department of press and prevention of the Regional directorate of police of the South Bohemian region</a:t>
            </a:r>
          </a:p>
          <a:p>
            <a:pPr eaLnBrk="1" hangingPunct="1"/>
            <a:r>
              <a:rPr lang="cs-CZ" altLang="cs-CZ" sz="1600">
                <a:latin typeface="Arial CE" panose="020B0604020202020204" pitchFamily="34" charset="0"/>
                <a:cs typeface="Arial CE" panose="020B0604020202020204" pitchFamily="34" charset="0"/>
              </a:rPr>
              <a:t>Oddělení tisku a prevence Krajského ředitelství policie Jihočeského kraje</a:t>
            </a:r>
          </a:p>
        </p:txBody>
      </p:sp>
      <p:pic>
        <p:nvPicPr>
          <p:cNvPr id="19" name="Zástupný symbol pro obrázek 18" descr="Obrázek2.png">
            <a:extLst>
              <a:ext uri="{FF2B5EF4-FFF2-40B4-BE49-F238E27FC236}">
                <a16:creationId xmlns:a16="http://schemas.microsoft.com/office/drawing/2014/main" id="{646C94A6-2B84-2115-749E-7E6FA0FB684D}"/>
              </a:ext>
            </a:extLst>
          </p:cNvPr>
          <p:cNvPicPr>
            <a:picLocks noGrp="1" noChangeAspect="1"/>
          </p:cNvPicPr>
          <p:nvPr>
            <p:ph type="pic" idx="1"/>
          </p:nvPr>
        </p:nvPicPr>
        <p:blipFill>
          <a:blip r:embed="rId3" cstate="print"/>
          <a:srcRect l="4086" r="4086"/>
          <a:stretch>
            <a:fillRect/>
          </a:stretch>
        </p:blipFill>
        <p:spPr>
          <a:xfrm>
            <a:off x="4283968" y="620688"/>
            <a:ext cx="4263047" cy="3100398"/>
          </a:xfrm>
        </p:spPr>
      </p:pic>
    </p:spTree>
  </p:cSld>
  <p:clrMapOvr>
    <a:masterClrMapping/>
  </p:clrMapOvr>
  <p:transition spd="med">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039B38-A086-B82A-ABD8-A28A18FDB34B}"/>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Essential</a:t>
            </a:r>
            <a:r>
              <a:rPr lang="cs-CZ" b="1" dirty="0">
                <a:latin typeface="Arial CE" pitchFamily="34" charset="0"/>
                <a:cs typeface="Arial CE" pitchFamily="34" charset="0"/>
              </a:rPr>
              <a:t> </a:t>
            </a:r>
            <a:r>
              <a:rPr lang="cs-CZ" b="1" dirty="0" err="1">
                <a:latin typeface="Arial CE" pitchFamily="34" charset="0"/>
                <a:cs typeface="Arial CE" pitchFamily="34" charset="0"/>
              </a:rPr>
              <a:t>concepts</a:t>
            </a:r>
            <a:endParaRPr lang="cs-CZ" b="1"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8F626420-3318-31D2-A8F9-54426BD0D37D}"/>
              </a:ext>
            </a:extLst>
          </p:cNvPr>
          <p:cNvSpPr>
            <a:spLocks noGrp="1"/>
          </p:cNvSpPr>
          <p:nvPr>
            <p:ph idx="1"/>
          </p:nvPr>
        </p:nvSpPr>
        <p:spPr/>
        <p:txBody>
          <a:bodyPr>
            <a:normAutofit/>
          </a:bodyPr>
          <a:lstStyle/>
          <a:p>
            <a:pPr marL="514350" indent="-514350" eaLnBrk="1" fontAlgn="auto" hangingPunct="1">
              <a:spcAft>
                <a:spcPts val="0"/>
              </a:spcAft>
              <a:buFont typeface="Wingdings 2"/>
              <a:buChar char=""/>
              <a:defRPr/>
            </a:pPr>
            <a:endParaRPr lang="cs-CZ"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dirty="0" err="1">
                <a:latin typeface="Arial CE" pitchFamily="34" charset="0"/>
                <a:cs typeface="Arial CE" pitchFamily="34" charset="0"/>
              </a:rPr>
              <a:t>Cyberbully</a:t>
            </a:r>
            <a:endParaRPr lang="cs-CZ"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dirty="0" err="1">
                <a:latin typeface="Arial CE" pitchFamily="34" charset="0"/>
                <a:cs typeface="Arial CE" pitchFamily="34" charset="0"/>
              </a:rPr>
              <a:t>Cybergrooming</a:t>
            </a:r>
            <a:endParaRPr lang="cs-CZ"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dirty="0">
                <a:latin typeface="Arial CE" pitchFamily="34" charset="0"/>
                <a:cs typeface="Arial CE" pitchFamily="34" charset="0"/>
              </a:rPr>
              <a:t>Cyberstalking</a:t>
            </a:r>
          </a:p>
          <a:p>
            <a:pPr marL="514350" indent="-514350" eaLnBrk="1" fontAlgn="auto" hangingPunct="1">
              <a:spcAft>
                <a:spcPts val="0"/>
              </a:spcAft>
              <a:buFont typeface="Wingdings 2"/>
              <a:buChar char=""/>
              <a:defRPr/>
            </a:pPr>
            <a:r>
              <a:rPr lang="cs-CZ" dirty="0" err="1">
                <a:latin typeface="Arial CE" pitchFamily="34" charset="0"/>
                <a:cs typeface="Arial CE" pitchFamily="34" charset="0"/>
              </a:rPr>
              <a:t>Sexting</a:t>
            </a:r>
            <a:endParaRPr lang="cs-CZ"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dirty="0" err="1">
                <a:latin typeface="Arial CE" pitchFamily="34" charset="0"/>
                <a:cs typeface="Arial CE" pitchFamily="34" charset="0"/>
              </a:rPr>
              <a:t>Social</a:t>
            </a:r>
            <a:r>
              <a:rPr lang="cs-CZ" dirty="0">
                <a:latin typeface="Arial CE" pitchFamily="34" charset="0"/>
                <a:cs typeface="Arial CE" pitchFamily="34" charset="0"/>
              </a:rPr>
              <a:t> </a:t>
            </a:r>
            <a:r>
              <a:rPr lang="cs-CZ" dirty="0" err="1">
                <a:latin typeface="Arial CE" pitchFamily="34" charset="0"/>
                <a:cs typeface="Arial CE" pitchFamily="34" charset="0"/>
              </a:rPr>
              <a:t>networks</a:t>
            </a:r>
            <a:endParaRPr lang="cs-CZ" dirty="0">
              <a:latin typeface="Arial CE" pitchFamily="34" charset="0"/>
              <a:cs typeface="Arial CE" pitchFamily="34" charset="0"/>
            </a:endParaRPr>
          </a:p>
          <a:p>
            <a:pPr eaLnBrk="1" fontAlgn="auto" hangingPunct="1">
              <a:spcAft>
                <a:spcPts val="0"/>
              </a:spcAft>
              <a:buFont typeface="Wingdings 2"/>
              <a:buNone/>
              <a:defRPr/>
            </a:pPr>
            <a:endParaRPr lang="cs-CZ" dirty="0"/>
          </a:p>
        </p:txBody>
      </p:sp>
      <p:pic>
        <p:nvPicPr>
          <p:cNvPr id="13316" name="Obrázek 3" descr="13663536_upr.jpg">
            <a:extLst>
              <a:ext uri="{FF2B5EF4-FFF2-40B4-BE49-F238E27FC236}">
                <a16:creationId xmlns:a16="http://schemas.microsoft.com/office/drawing/2014/main" id="{33EDC6FB-D826-1FA6-E1E8-97DC0C1988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2060575"/>
            <a:ext cx="208756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AE6E658-F3C2-7198-0549-1F09C9647600}"/>
              </a:ext>
            </a:extLst>
          </p:cNvPr>
          <p:cNvSpPr>
            <a:spLocks noGrp="1"/>
          </p:cNvSpPr>
          <p:nvPr>
            <p:ph type="title"/>
          </p:nvPr>
        </p:nvSpPr>
        <p:spPr/>
        <p:txBody>
          <a:bodyPr>
            <a:normAutofit fontScale="90000"/>
          </a:bodyPr>
          <a:lstStyle/>
          <a:p>
            <a:pPr eaLnBrk="1" fontAlgn="auto" hangingPunct="1">
              <a:spcAft>
                <a:spcPts val="0"/>
              </a:spcAft>
              <a:defRPr/>
            </a:pPr>
            <a:r>
              <a:rPr lang="cs-CZ" sz="4000" b="1" dirty="0" err="1">
                <a:latin typeface="Arial CE" pitchFamily="34" charset="0"/>
                <a:cs typeface="Arial CE" pitchFamily="34" charset="0"/>
              </a:rPr>
              <a:t>Cyberbully</a:t>
            </a:r>
            <a:br>
              <a:rPr lang="cs-CZ" dirty="0"/>
            </a:br>
            <a:endParaRPr lang="cs-CZ" dirty="0"/>
          </a:p>
        </p:txBody>
      </p:sp>
      <p:sp>
        <p:nvSpPr>
          <p:cNvPr id="3" name="Zástupný symbol pro obsah 2">
            <a:extLst>
              <a:ext uri="{FF2B5EF4-FFF2-40B4-BE49-F238E27FC236}">
                <a16:creationId xmlns:a16="http://schemas.microsoft.com/office/drawing/2014/main" id="{724D4464-F825-BAD2-12C5-CF42473E759D}"/>
              </a:ext>
            </a:extLst>
          </p:cNvPr>
          <p:cNvSpPr>
            <a:spLocks noGrp="1"/>
          </p:cNvSpPr>
          <p:nvPr>
            <p:ph idx="1"/>
          </p:nvPr>
        </p:nvSpPr>
        <p:spPr/>
        <p:txBody>
          <a:bodyPr>
            <a:normAutofit fontScale="55000" lnSpcReduction="20000"/>
          </a:bodyPr>
          <a:lstStyle/>
          <a:p>
            <a:pPr marL="180975" indent="-180975" algn="just" eaLnBrk="1" fontAlgn="auto" hangingPunct="1">
              <a:lnSpc>
                <a:spcPct val="130000"/>
              </a:lnSpc>
              <a:spcAft>
                <a:spcPts val="0"/>
              </a:spcAft>
              <a:buFont typeface="Wingdings 2"/>
              <a:buNone/>
              <a:defRPr/>
            </a:pPr>
            <a:r>
              <a:rPr lang="cs-CZ" sz="4400" dirty="0">
                <a:latin typeface="Arial CE" pitchFamily="34" charset="0"/>
                <a:cs typeface="Arial CE" pitchFamily="34" charset="0"/>
              </a:rPr>
              <a:t>=</a:t>
            </a:r>
            <a:r>
              <a:rPr lang="cs-CZ" sz="4400" dirty="0" err="1">
                <a:latin typeface="Arial CE" pitchFamily="34" charset="0"/>
                <a:cs typeface="Arial CE" pitchFamily="34" charset="0"/>
              </a:rPr>
              <a:t>taking</a:t>
            </a:r>
            <a:r>
              <a:rPr lang="cs-CZ" sz="4400" dirty="0">
                <a:latin typeface="Arial CE" pitchFamily="34" charset="0"/>
                <a:cs typeface="Arial CE" pitchFamily="34" charset="0"/>
              </a:rPr>
              <a:t> </a:t>
            </a:r>
            <a:r>
              <a:rPr lang="cs-CZ" sz="4400" dirty="0" err="1">
                <a:latin typeface="Arial CE" pitchFamily="34" charset="0"/>
                <a:cs typeface="Arial CE" pitchFamily="34" charset="0"/>
              </a:rPr>
              <a:t>advantage</a:t>
            </a:r>
            <a:r>
              <a:rPr lang="cs-CZ" sz="4400" dirty="0">
                <a:latin typeface="Arial CE" pitchFamily="34" charset="0"/>
                <a:cs typeface="Arial CE" pitchFamily="34" charset="0"/>
              </a:rPr>
              <a:t>/</a:t>
            </a:r>
            <a:r>
              <a:rPr lang="cs-CZ" sz="4400" dirty="0" err="1">
                <a:latin typeface="Arial CE" pitchFamily="34" charset="0"/>
                <a:cs typeface="Arial CE" pitchFamily="34" charset="0"/>
              </a:rPr>
              <a:t>misuse</a:t>
            </a:r>
            <a:r>
              <a:rPr lang="cs-CZ" sz="4400" dirty="0">
                <a:latin typeface="Arial CE" pitchFamily="34" charset="0"/>
                <a:cs typeface="Arial CE" pitchFamily="34" charset="0"/>
              </a:rPr>
              <a:t> </a:t>
            </a:r>
            <a:r>
              <a:rPr lang="cs-CZ" sz="4400" dirty="0" err="1">
                <a:latin typeface="Arial CE" pitchFamily="34" charset="0"/>
                <a:cs typeface="Arial CE" pitchFamily="34" charset="0"/>
              </a:rPr>
              <a:t>of</a:t>
            </a:r>
            <a:r>
              <a:rPr lang="cs-CZ" sz="4400" dirty="0">
                <a:latin typeface="Arial CE" pitchFamily="34" charset="0"/>
                <a:cs typeface="Arial CE" pitchFamily="34" charset="0"/>
              </a:rPr>
              <a:t> </a:t>
            </a:r>
            <a:r>
              <a:rPr lang="cs-CZ" sz="4400" dirty="0" err="1">
                <a:latin typeface="Arial CE" pitchFamily="34" charset="0"/>
                <a:cs typeface="Arial CE" pitchFamily="34" charset="0"/>
              </a:rPr>
              <a:t>communicaton</a:t>
            </a:r>
            <a:r>
              <a:rPr lang="cs-CZ" sz="4400" dirty="0">
                <a:latin typeface="Arial CE" pitchFamily="34" charset="0"/>
                <a:cs typeface="Arial CE" pitchFamily="34" charset="0"/>
              </a:rPr>
              <a:t> technology, more </a:t>
            </a:r>
            <a:r>
              <a:rPr lang="cs-CZ" sz="4400" dirty="0" err="1">
                <a:latin typeface="Arial CE" pitchFamily="34" charset="0"/>
                <a:cs typeface="Arial CE" pitchFamily="34" charset="0"/>
              </a:rPr>
              <a:t>specifically</a:t>
            </a:r>
            <a:r>
              <a:rPr lang="cs-CZ" sz="4400" dirty="0">
                <a:latin typeface="Arial CE" pitchFamily="34" charset="0"/>
                <a:cs typeface="Arial CE" pitchFamily="34" charset="0"/>
              </a:rPr>
              <a:t> mobile </a:t>
            </a:r>
            <a:r>
              <a:rPr lang="cs-CZ" sz="4400" dirty="0" err="1">
                <a:latin typeface="Arial CE" pitchFamily="34" charset="0"/>
                <a:cs typeface="Arial CE" pitchFamily="34" charset="0"/>
              </a:rPr>
              <a:t>phones</a:t>
            </a:r>
            <a:r>
              <a:rPr lang="cs-CZ" sz="4400" dirty="0">
                <a:latin typeface="Arial CE" pitchFamily="34" charset="0"/>
                <a:cs typeface="Arial CE" pitchFamily="34" charset="0"/>
              </a:rPr>
              <a:t> and </a:t>
            </a:r>
            <a:r>
              <a:rPr lang="cs-CZ" sz="4400" dirty="0" err="1">
                <a:latin typeface="Arial CE" pitchFamily="34" charset="0"/>
                <a:cs typeface="Arial CE" pitchFamily="34" charset="0"/>
              </a:rPr>
              <a:t>the</a:t>
            </a:r>
            <a:r>
              <a:rPr lang="cs-CZ" sz="4400" dirty="0">
                <a:latin typeface="Arial CE" pitchFamily="34" charset="0"/>
                <a:cs typeface="Arial CE" pitchFamily="34" charset="0"/>
              </a:rPr>
              <a:t> internet, in </a:t>
            </a:r>
            <a:r>
              <a:rPr lang="cs-CZ" sz="4400" dirty="0" err="1">
                <a:latin typeface="Arial CE" pitchFamily="34" charset="0"/>
                <a:cs typeface="Arial CE" pitchFamily="34" charset="0"/>
              </a:rPr>
              <a:t>order</a:t>
            </a:r>
            <a:r>
              <a:rPr lang="cs-CZ" sz="4400" dirty="0">
                <a:latin typeface="Arial CE" pitchFamily="34" charset="0"/>
                <a:cs typeface="Arial CE" pitchFamily="34" charset="0"/>
              </a:rPr>
              <a:t> to </a:t>
            </a:r>
            <a:r>
              <a:rPr lang="cs-CZ" sz="4400" dirty="0" err="1">
                <a:latin typeface="Arial CE" pitchFamily="34" charset="0"/>
                <a:cs typeface="Arial CE" pitchFamily="34" charset="0"/>
              </a:rPr>
              <a:t>intentionally</a:t>
            </a:r>
            <a:r>
              <a:rPr lang="cs-CZ" sz="4400" dirty="0">
                <a:latin typeface="Arial CE" pitchFamily="34" charset="0"/>
                <a:cs typeface="Arial CE" pitchFamily="34" charset="0"/>
              </a:rPr>
              <a:t> </a:t>
            </a:r>
            <a:r>
              <a:rPr lang="cs-CZ" sz="4400" dirty="0" err="1">
                <a:latin typeface="Arial CE" pitchFamily="34" charset="0"/>
                <a:cs typeface="Arial CE" pitchFamily="34" charset="0"/>
              </a:rPr>
              <a:t>throw</a:t>
            </a:r>
            <a:r>
              <a:rPr lang="cs-CZ" sz="4400" dirty="0">
                <a:latin typeface="Arial CE" pitchFamily="34" charset="0"/>
                <a:cs typeface="Arial CE" pitchFamily="34" charset="0"/>
              </a:rPr>
              <a:t> </a:t>
            </a:r>
            <a:r>
              <a:rPr lang="cs-CZ" sz="4400" dirty="0" err="1">
                <a:latin typeface="Arial CE" pitchFamily="34" charset="0"/>
                <a:cs typeface="Arial CE" pitchFamily="34" charset="0"/>
              </a:rPr>
              <a:t>someone</a:t>
            </a:r>
            <a:r>
              <a:rPr lang="cs-CZ" sz="4400" dirty="0">
                <a:latin typeface="Arial CE" pitchFamily="34" charset="0"/>
                <a:cs typeface="Arial CE" pitchFamily="34" charset="0"/>
              </a:rPr>
              <a:t> out </a:t>
            </a:r>
            <a:r>
              <a:rPr lang="cs-CZ" sz="4400" dirty="0" err="1">
                <a:latin typeface="Arial CE" pitchFamily="34" charset="0"/>
                <a:cs typeface="Arial CE" pitchFamily="34" charset="0"/>
              </a:rPr>
              <a:t>of</a:t>
            </a:r>
            <a:r>
              <a:rPr lang="cs-CZ" sz="4400" dirty="0">
                <a:latin typeface="Arial CE" pitchFamily="34" charset="0"/>
                <a:cs typeface="Arial CE" pitchFamily="34" charset="0"/>
              </a:rPr>
              <a:t> balance   </a:t>
            </a:r>
          </a:p>
          <a:p>
            <a:pPr marL="180975" indent="-180975" algn="just" eaLnBrk="1" fontAlgn="auto" hangingPunct="1">
              <a:lnSpc>
                <a:spcPct val="130000"/>
              </a:lnSpc>
              <a:spcAft>
                <a:spcPts val="0"/>
              </a:spcAft>
              <a:buFont typeface="Wingdings 2"/>
              <a:buNone/>
              <a:defRPr/>
            </a:pPr>
            <a:endParaRPr lang="cs-CZ" sz="4400" dirty="0">
              <a:latin typeface="Arial CE" pitchFamily="34" charset="0"/>
              <a:cs typeface="Arial CE" pitchFamily="34" charset="0"/>
            </a:endParaRPr>
          </a:p>
          <a:p>
            <a:pPr marL="177800" indent="-177800" algn="just" eaLnBrk="1" fontAlgn="auto" hangingPunct="1">
              <a:lnSpc>
                <a:spcPct val="130000"/>
              </a:lnSpc>
              <a:spcAft>
                <a:spcPts val="0"/>
              </a:spcAft>
              <a:buFont typeface="Wingdings 2"/>
              <a:buNone/>
              <a:defRPr/>
            </a:pPr>
            <a:r>
              <a:rPr lang="cs-CZ" sz="4400" b="1" dirty="0" err="1">
                <a:latin typeface="Arial CE" pitchFamily="34" charset="0"/>
                <a:cs typeface="Arial CE" pitchFamily="34" charset="0"/>
              </a:rPr>
              <a:t>Tools</a:t>
            </a:r>
            <a:r>
              <a:rPr lang="cs-CZ" sz="4400" b="1" dirty="0">
                <a:latin typeface="Arial CE" pitchFamily="34" charset="0"/>
                <a:cs typeface="Arial CE" pitchFamily="34" charset="0"/>
              </a:rPr>
              <a:t> </a:t>
            </a:r>
            <a:r>
              <a:rPr lang="cs-CZ" sz="4400" b="1" dirty="0" err="1">
                <a:latin typeface="Arial CE" pitchFamily="34" charset="0"/>
                <a:cs typeface="Arial CE" pitchFamily="34" charset="0"/>
              </a:rPr>
              <a:t>mostly</a:t>
            </a:r>
            <a:r>
              <a:rPr lang="cs-CZ" sz="4400" b="1" dirty="0">
                <a:latin typeface="Arial CE" pitchFamily="34" charset="0"/>
                <a:cs typeface="Arial CE" pitchFamily="34" charset="0"/>
              </a:rPr>
              <a:t> </a:t>
            </a:r>
            <a:r>
              <a:rPr lang="cs-CZ" sz="4400" b="1" dirty="0" err="1">
                <a:latin typeface="Arial CE" pitchFamily="34" charset="0"/>
                <a:cs typeface="Arial CE" pitchFamily="34" charset="0"/>
              </a:rPr>
              <a:t>used</a:t>
            </a:r>
            <a:r>
              <a:rPr lang="cs-CZ" sz="4400" b="1" dirty="0">
                <a:latin typeface="Arial CE" pitchFamily="34" charset="0"/>
                <a:cs typeface="Arial CE" pitchFamily="34" charset="0"/>
              </a:rPr>
              <a:t> </a:t>
            </a:r>
            <a:r>
              <a:rPr lang="cs-CZ" sz="4400" b="1" dirty="0" err="1">
                <a:latin typeface="Arial CE" pitchFamily="34" charset="0"/>
                <a:cs typeface="Arial CE" pitchFamily="34" charset="0"/>
              </a:rPr>
              <a:t>for</a:t>
            </a:r>
            <a:r>
              <a:rPr lang="cs-CZ" sz="4400" b="1" dirty="0">
                <a:latin typeface="Arial CE" pitchFamily="34" charset="0"/>
                <a:cs typeface="Arial CE" pitchFamily="34" charset="0"/>
              </a:rPr>
              <a:t> </a:t>
            </a:r>
            <a:r>
              <a:rPr lang="cs-CZ" sz="4400" b="1" dirty="0" err="1">
                <a:latin typeface="Arial CE" pitchFamily="34" charset="0"/>
                <a:cs typeface="Arial CE" pitchFamily="34" charset="0"/>
              </a:rPr>
              <a:t>cyberbullying</a:t>
            </a:r>
            <a:r>
              <a:rPr lang="cs-CZ" sz="4400" b="1" dirty="0">
                <a:latin typeface="Arial CE" pitchFamily="34" charset="0"/>
                <a:cs typeface="Arial CE" pitchFamily="34" charset="0"/>
              </a:rPr>
              <a:t>:</a:t>
            </a:r>
          </a:p>
          <a:p>
            <a:pPr marL="177800" indent="-177800" algn="just" eaLnBrk="1" fontAlgn="auto" hangingPunct="1">
              <a:lnSpc>
                <a:spcPct val="130000"/>
              </a:lnSpc>
              <a:spcAft>
                <a:spcPts val="0"/>
              </a:spcAft>
              <a:buFont typeface="Wingdings 2"/>
              <a:buChar char=""/>
              <a:defRPr/>
            </a:pPr>
            <a:r>
              <a:rPr lang="cs-CZ" sz="4400" dirty="0">
                <a:latin typeface="Arial CE" pitchFamily="34" charset="0"/>
                <a:cs typeface="Arial CE" pitchFamily="34" charset="0"/>
              </a:rPr>
              <a:t>  68 % mobile </a:t>
            </a:r>
            <a:r>
              <a:rPr lang="cs-CZ" sz="4400" dirty="0" err="1">
                <a:latin typeface="Arial CE" pitchFamily="34" charset="0"/>
                <a:cs typeface="Arial CE" pitchFamily="34" charset="0"/>
              </a:rPr>
              <a:t>phones</a:t>
            </a:r>
            <a:endParaRPr lang="cs-CZ" sz="4400" dirty="0">
              <a:latin typeface="Arial CE" pitchFamily="34" charset="0"/>
              <a:cs typeface="Arial CE" pitchFamily="34" charset="0"/>
            </a:endParaRPr>
          </a:p>
          <a:p>
            <a:pPr marL="177800" indent="-177800" algn="just" eaLnBrk="1" fontAlgn="auto" hangingPunct="1">
              <a:lnSpc>
                <a:spcPct val="130000"/>
              </a:lnSpc>
              <a:spcAft>
                <a:spcPts val="0"/>
              </a:spcAft>
              <a:buFont typeface="Wingdings 2"/>
              <a:buChar char=""/>
              <a:defRPr/>
            </a:pPr>
            <a:r>
              <a:rPr lang="cs-CZ" sz="4400" dirty="0">
                <a:latin typeface="Arial CE" pitchFamily="34" charset="0"/>
                <a:cs typeface="Arial CE" pitchFamily="34" charset="0"/>
              </a:rPr>
              <a:t>  57 % </a:t>
            </a:r>
            <a:r>
              <a:rPr lang="cs-CZ" sz="4400" dirty="0" err="1">
                <a:latin typeface="Arial CE" pitchFamily="34" charset="0"/>
                <a:cs typeface="Arial CE" pitchFamily="34" charset="0"/>
              </a:rPr>
              <a:t>social</a:t>
            </a:r>
            <a:r>
              <a:rPr lang="cs-CZ" sz="4400" dirty="0">
                <a:latin typeface="Arial CE" pitchFamily="34" charset="0"/>
                <a:cs typeface="Arial CE" pitchFamily="34" charset="0"/>
              </a:rPr>
              <a:t> </a:t>
            </a:r>
            <a:r>
              <a:rPr lang="cs-CZ" sz="4400" dirty="0" err="1">
                <a:latin typeface="Arial CE" pitchFamily="34" charset="0"/>
                <a:cs typeface="Arial CE" pitchFamily="34" charset="0"/>
              </a:rPr>
              <a:t>networks</a:t>
            </a:r>
            <a:endParaRPr lang="cs-CZ" sz="4400" dirty="0">
              <a:latin typeface="Arial CE" pitchFamily="34" charset="0"/>
              <a:cs typeface="Arial CE" pitchFamily="34" charset="0"/>
            </a:endParaRPr>
          </a:p>
          <a:p>
            <a:pPr marL="177800" indent="-177800" algn="just" eaLnBrk="1" fontAlgn="auto" hangingPunct="1">
              <a:lnSpc>
                <a:spcPct val="130000"/>
              </a:lnSpc>
              <a:spcAft>
                <a:spcPts val="0"/>
              </a:spcAft>
              <a:buFont typeface="Wingdings 2"/>
              <a:buChar char=""/>
              <a:defRPr/>
            </a:pPr>
            <a:r>
              <a:rPr lang="cs-CZ" sz="4400" dirty="0">
                <a:latin typeface="Arial CE" pitchFamily="34" charset="0"/>
                <a:cs typeface="Arial CE" pitchFamily="34" charset="0"/>
              </a:rPr>
              <a:t>  29 % e-mail </a:t>
            </a:r>
          </a:p>
          <a:p>
            <a:pPr marL="177800" indent="-177800" algn="just" eaLnBrk="1" fontAlgn="auto" hangingPunct="1">
              <a:lnSpc>
                <a:spcPct val="130000"/>
              </a:lnSpc>
              <a:spcAft>
                <a:spcPts val="0"/>
              </a:spcAft>
              <a:buFont typeface="Wingdings 2"/>
              <a:buChar char=""/>
              <a:defRPr/>
            </a:pPr>
            <a:r>
              <a:rPr lang="cs-CZ" sz="4400" dirty="0">
                <a:latin typeface="Arial CE" pitchFamily="34" charset="0"/>
                <a:cs typeface="Arial CE" pitchFamily="34" charset="0"/>
              </a:rPr>
              <a:t>  14 % chat</a:t>
            </a:r>
          </a:p>
          <a:p>
            <a:pPr eaLnBrk="1" fontAlgn="auto" hangingPunct="1">
              <a:spcAft>
                <a:spcPts val="0"/>
              </a:spcAft>
              <a:buFont typeface="Wingdings 2"/>
              <a:buChar char=""/>
              <a:defRPr/>
            </a:pPr>
            <a:endParaRPr lang="cs-CZ" dirty="0"/>
          </a:p>
        </p:txBody>
      </p:sp>
      <p:pic>
        <p:nvPicPr>
          <p:cNvPr id="15364" name="Obrázek 3" descr="untitled.bmp">
            <a:extLst>
              <a:ext uri="{FF2B5EF4-FFF2-40B4-BE49-F238E27FC236}">
                <a16:creationId xmlns:a16="http://schemas.microsoft.com/office/drawing/2014/main" id="{EA5EA8CF-DDBD-AB1B-A6C0-0C3BC37D3F6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3429000"/>
            <a:ext cx="1728788" cy="172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a:extLst>
              <a:ext uri="{FF2B5EF4-FFF2-40B4-BE49-F238E27FC236}">
                <a16:creationId xmlns:a16="http://schemas.microsoft.com/office/drawing/2014/main" id="{320789C2-E66E-F685-FB8B-A3522C7739CA}"/>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Statistics</a:t>
            </a:r>
            <a:endParaRPr lang="cs-CZ" b="1" dirty="0">
              <a:latin typeface="Arial CE" pitchFamily="34" charset="0"/>
              <a:cs typeface="Arial CE" pitchFamily="34" charset="0"/>
            </a:endParaRPr>
          </a:p>
        </p:txBody>
      </p:sp>
      <p:sp>
        <p:nvSpPr>
          <p:cNvPr id="6" name="Zástupný symbol pro obsah 5">
            <a:extLst>
              <a:ext uri="{FF2B5EF4-FFF2-40B4-BE49-F238E27FC236}">
                <a16:creationId xmlns:a16="http://schemas.microsoft.com/office/drawing/2014/main" id="{7845A339-5BAA-213B-CE54-6705D5B05E49}"/>
              </a:ext>
            </a:extLst>
          </p:cNvPr>
          <p:cNvSpPr>
            <a:spLocks noGrp="1"/>
          </p:cNvSpPr>
          <p:nvPr>
            <p:ph idx="1"/>
          </p:nvPr>
        </p:nvSpPr>
        <p:spPr>
          <a:xfrm>
            <a:off x="304800" y="1554163"/>
            <a:ext cx="7105650" cy="4846637"/>
          </a:xfrm>
        </p:spPr>
        <p:txBody>
          <a:bodyPr>
            <a:normAutofit fontScale="77500" lnSpcReduction="20000"/>
          </a:bodyPr>
          <a:lstStyle/>
          <a:p>
            <a:pPr marL="180975" indent="-180975" eaLnBrk="1" fontAlgn="auto" hangingPunct="1">
              <a:lnSpc>
                <a:spcPct val="130000"/>
              </a:lnSpc>
              <a:spcAft>
                <a:spcPts val="0"/>
              </a:spcAft>
              <a:buFont typeface="Wingdings 2"/>
              <a:buNone/>
              <a:defRPr/>
            </a:pPr>
            <a:r>
              <a:rPr lang="cs-CZ" b="1" dirty="0">
                <a:latin typeface="Arial CE" pitchFamily="34" charset="0"/>
                <a:cs typeface="Arial CE" pitchFamily="34" charset="0"/>
              </a:rPr>
              <a:t>    46,8 % </a:t>
            </a:r>
            <a:r>
              <a:rPr lang="cs-CZ" dirty="0" err="1">
                <a:latin typeface="Arial CE" pitchFamily="34" charset="0"/>
                <a:cs typeface="Arial CE" pitchFamily="34" charset="0"/>
              </a:rPr>
              <a:t>children</a:t>
            </a:r>
            <a:r>
              <a:rPr lang="cs-CZ" dirty="0">
                <a:latin typeface="Arial CE" pitchFamily="34" charset="0"/>
                <a:cs typeface="Arial CE" pitchFamily="34" charset="0"/>
              </a:rPr>
              <a:t> </a:t>
            </a:r>
            <a:r>
              <a:rPr lang="cs-CZ" dirty="0" err="1">
                <a:latin typeface="Arial CE" pitchFamily="34" charset="0"/>
                <a:cs typeface="Arial CE" pitchFamily="34" charset="0"/>
              </a:rPr>
              <a:t>have</a:t>
            </a:r>
            <a:r>
              <a:rPr lang="cs-CZ" dirty="0">
                <a:latin typeface="Arial CE" pitchFamily="34" charset="0"/>
                <a:cs typeface="Arial CE" pitchFamily="34" charset="0"/>
              </a:rPr>
              <a:t> </a:t>
            </a:r>
            <a:r>
              <a:rPr lang="cs-CZ" dirty="0" err="1">
                <a:latin typeface="Arial CE" pitchFamily="34" charset="0"/>
                <a:cs typeface="Arial CE" pitchFamily="34" charset="0"/>
              </a:rPr>
              <a:t>been</a:t>
            </a:r>
            <a:r>
              <a:rPr lang="cs-CZ" dirty="0">
                <a:latin typeface="Arial CE" pitchFamily="34" charset="0"/>
                <a:cs typeface="Arial CE" pitchFamily="34" charset="0"/>
              </a:rPr>
              <a:t> </a:t>
            </a:r>
            <a:r>
              <a:rPr lang="cs-CZ" b="1" dirty="0" err="1">
                <a:latin typeface="Arial CE" pitchFamily="34" charset="0"/>
                <a:cs typeface="Arial CE" pitchFamily="34" charset="0"/>
              </a:rPr>
              <a:t>victims</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one</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the</a:t>
            </a:r>
            <a:r>
              <a:rPr lang="cs-CZ" dirty="0">
                <a:latin typeface="Arial CE" pitchFamily="34" charset="0"/>
                <a:cs typeface="Arial CE" pitchFamily="34" charset="0"/>
              </a:rPr>
              <a:t> </a:t>
            </a:r>
            <a:r>
              <a:rPr lang="cs-CZ" dirty="0" err="1">
                <a:latin typeface="Arial CE" pitchFamily="34" charset="0"/>
                <a:cs typeface="Arial CE" pitchFamily="34" charset="0"/>
              </a:rPr>
              <a:t>forms</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cyberbullying</a:t>
            </a:r>
            <a:r>
              <a:rPr lang="cs-CZ" dirty="0">
                <a:latin typeface="Arial CE" pitchFamily="34" charset="0"/>
                <a:cs typeface="Arial CE" pitchFamily="34" charset="0"/>
              </a:rPr>
              <a:t> </a:t>
            </a:r>
          </a:p>
          <a:p>
            <a:pPr marL="180975" indent="-180975" algn="ctr" eaLnBrk="1" fontAlgn="auto" hangingPunct="1">
              <a:lnSpc>
                <a:spcPct val="130000"/>
              </a:lnSpc>
              <a:spcAft>
                <a:spcPts val="0"/>
              </a:spcAft>
              <a:buFont typeface="Wingdings 2"/>
              <a:buNone/>
              <a:defRPr/>
            </a:pPr>
            <a:endParaRPr lang="cs-CZ" b="1" dirty="0">
              <a:latin typeface="Arial CE" pitchFamily="34" charset="0"/>
              <a:cs typeface="Arial CE" pitchFamily="34" charset="0"/>
            </a:endParaRPr>
          </a:p>
          <a:p>
            <a:pPr marL="180975" indent="-180975" algn="ctr" eaLnBrk="1" fontAlgn="auto" hangingPunct="1">
              <a:lnSpc>
                <a:spcPct val="130000"/>
              </a:lnSpc>
              <a:spcAft>
                <a:spcPts val="0"/>
              </a:spcAft>
              <a:buFont typeface="Wingdings 2"/>
              <a:buNone/>
              <a:defRPr/>
            </a:pPr>
            <a:r>
              <a:rPr lang="cs-CZ" b="1" dirty="0">
                <a:latin typeface="Arial CE" pitchFamily="34" charset="0"/>
                <a:cs typeface="Arial CE" pitchFamily="34" charset="0"/>
              </a:rPr>
              <a:t>27,8 %</a:t>
            </a:r>
            <a:r>
              <a:rPr lang="cs-CZ" dirty="0">
                <a:latin typeface="Arial CE" pitchFamily="34" charset="0"/>
                <a:cs typeface="Arial CE" pitchFamily="34" charset="0"/>
              </a:rPr>
              <a:t> </a:t>
            </a:r>
            <a:r>
              <a:rPr lang="cs-CZ" dirty="0" err="1">
                <a:latin typeface="Arial CE" pitchFamily="34" charset="0"/>
                <a:cs typeface="Arial CE" pitchFamily="34" charset="0"/>
              </a:rPr>
              <a:t>children</a:t>
            </a:r>
            <a:r>
              <a:rPr lang="cs-CZ" dirty="0">
                <a:latin typeface="Arial CE" pitchFamily="34" charset="0"/>
                <a:cs typeface="Arial CE" pitchFamily="34" charset="0"/>
              </a:rPr>
              <a:t> </a:t>
            </a:r>
            <a:r>
              <a:rPr lang="cs-CZ" dirty="0" err="1">
                <a:latin typeface="Arial CE" pitchFamily="34" charset="0"/>
                <a:cs typeface="Arial CE" pitchFamily="34" charset="0"/>
              </a:rPr>
              <a:t>have</a:t>
            </a:r>
            <a:r>
              <a:rPr lang="cs-CZ" dirty="0">
                <a:latin typeface="Arial CE" pitchFamily="34" charset="0"/>
                <a:cs typeface="Arial CE" pitchFamily="34" charset="0"/>
              </a:rPr>
              <a:t> </a:t>
            </a:r>
            <a:r>
              <a:rPr lang="cs-CZ" dirty="0" err="1">
                <a:latin typeface="Arial CE" pitchFamily="34" charset="0"/>
                <a:cs typeface="Arial CE" pitchFamily="34" charset="0"/>
              </a:rPr>
              <a:t>been</a:t>
            </a:r>
            <a:r>
              <a:rPr lang="cs-CZ" dirty="0">
                <a:latin typeface="Arial CE" pitchFamily="34" charset="0"/>
                <a:cs typeface="Arial CE" pitchFamily="34" charset="0"/>
              </a:rPr>
              <a:t> </a:t>
            </a:r>
            <a:r>
              <a:rPr lang="cs-CZ" b="1" dirty="0" err="1">
                <a:latin typeface="Arial CE" pitchFamily="34" charset="0"/>
                <a:cs typeface="Arial CE" pitchFamily="34" charset="0"/>
              </a:rPr>
              <a:t>originators</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one</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the</a:t>
            </a:r>
            <a:r>
              <a:rPr lang="cs-CZ" dirty="0">
                <a:latin typeface="Arial CE" pitchFamily="34" charset="0"/>
                <a:cs typeface="Arial CE" pitchFamily="34" charset="0"/>
              </a:rPr>
              <a:t> </a:t>
            </a:r>
            <a:r>
              <a:rPr lang="cs-CZ" dirty="0" err="1">
                <a:latin typeface="Arial CE" pitchFamily="34" charset="0"/>
                <a:cs typeface="Arial CE" pitchFamily="34" charset="0"/>
              </a:rPr>
              <a:t>forms</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cyberbullying</a:t>
            </a:r>
            <a:endParaRPr lang="cs-CZ" dirty="0">
              <a:latin typeface="Arial CE" pitchFamily="34" charset="0"/>
              <a:cs typeface="Arial CE" pitchFamily="34" charset="0"/>
            </a:endParaRPr>
          </a:p>
          <a:p>
            <a:pPr marL="180975" indent="-180975" eaLnBrk="1" fontAlgn="auto" hangingPunct="1">
              <a:lnSpc>
                <a:spcPct val="130000"/>
              </a:lnSpc>
              <a:spcAft>
                <a:spcPts val="0"/>
              </a:spcAft>
              <a:buFont typeface="Wingdings 2"/>
              <a:buNone/>
              <a:defRPr/>
            </a:pPr>
            <a:endParaRPr lang="cs-CZ" b="1" dirty="0">
              <a:latin typeface="Arial CE" pitchFamily="34" charset="0"/>
              <a:cs typeface="Arial CE" pitchFamily="34" charset="0"/>
            </a:endParaRPr>
          </a:p>
          <a:p>
            <a:pPr marL="180975" indent="-180975" eaLnBrk="1" fontAlgn="auto" hangingPunct="1">
              <a:lnSpc>
                <a:spcPct val="130000"/>
              </a:lnSpc>
              <a:spcAft>
                <a:spcPts val="0"/>
              </a:spcAft>
              <a:buFont typeface="Wingdings 2"/>
              <a:buNone/>
              <a:defRPr/>
            </a:pPr>
            <a:r>
              <a:rPr lang="cs-CZ" b="1" dirty="0" err="1">
                <a:latin typeface="Arial CE" pitchFamily="34" charset="0"/>
                <a:cs typeface="Arial CE" pitchFamily="34" charset="0"/>
              </a:rPr>
              <a:t>Less</a:t>
            </a:r>
            <a:r>
              <a:rPr lang="cs-CZ" b="1" dirty="0">
                <a:latin typeface="Arial CE" pitchFamily="34" charset="0"/>
                <a:cs typeface="Arial CE" pitchFamily="34" charset="0"/>
              </a:rPr>
              <a:t> </a:t>
            </a:r>
            <a:r>
              <a:rPr lang="cs-CZ" b="1" dirty="0" err="1">
                <a:latin typeface="Arial CE" pitchFamily="34" charset="0"/>
                <a:cs typeface="Arial CE" pitchFamily="34" charset="0"/>
              </a:rPr>
              <a:t>than</a:t>
            </a:r>
            <a:r>
              <a:rPr lang="cs-CZ" b="1" dirty="0">
                <a:latin typeface="Arial CE" pitchFamily="34" charset="0"/>
                <a:cs typeface="Arial CE" pitchFamily="34" charset="0"/>
              </a:rPr>
              <a:t> 30%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children</a:t>
            </a:r>
            <a:r>
              <a:rPr lang="cs-CZ" dirty="0">
                <a:latin typeface="Arial CE" pitchFamily="34" charset="0"/>
                <a:cs typeface="Arial CE" pitchFamily="34" charset="0"/>
              </a:rPr>
              <a:t> </a:t>
            </a:r>
            <a:r>
              <a:rPr lang="cs-CZ" dirty="0" err="1">
                <a:latin typeface="Arial CE" pitchFamily="34" charset="0"/>
                <a:cs typeface="Arial CE" pitchFamily="34" charset="0"/>
              </a:rPr>
              <a:t>would</a:t>
            </a:r>
            <a:r>
              <a:rPr lang="cs-CZ" dirty="0">
                <a:latin typeface="Arial CE" pitchFamily="34" charset="0"/>
                <a:cs typeface="Arial CE" pitchFamily="34" charset="0"/>
              </a:rPr>
              <a:t> </a:t>
            </a:r>
            <a:r>
              <a:rPr lang="cs-CZ" b="1" dirty="0" err="1">
                <a:latin typeface="Arial CE" pitchFamily="34" charset="0"/>
                <a:cs typeface="Arial CE" pitchFamily="34" charset="0"/>
              </a:rPr>
              <a:t>confess</a:t>
            </a:r>
            <a:r>
              <a:rPr lang="cs-CZ" dirty="0">
                <a:latin typeface="Arial CE" pitchFamily="34" charset="0"/>
                <a:cs typeface="Arial CE" pitchFamily="34" charset="0"/>
              </a:rPr>
              <a:t> </a:t>
            </a:r>
            <a:r>
              <a:rPr lang="cs-CZ" dirty="0" err="1">
                <a:latin typeface="Arial CE" pitchFamily="34" charset="0"/>
                <a:cs typeface="Arial CE" pitchFamily="34" charset="0"/>
              </a:rPr>
              <a:t>cyberbullying</a:t>
            </a:r>
            <a:r>
              <a:rPr lang="cs-CZ" dirty="0">
                <a:latin typeface="Arial CE" pitchFamily="34" charset="0"/>
                <a:cs typeface="Arial CE" pitchFamily="34" charset="0"/>
              </a:rPr>
              <a:t> to </a:t>
            </a:r>
            <a:r>
              <a:rPr lang="cs-CZ" b="1" dirty="0" err="1">
                <a:latin typeface="Arial CE" pitchFamily="34" charset="0"/>
                <a:cs typeface="Arial CE" pitchFamily="34" charset="0"/>
              </a:rPr>
              <a:t>their</a:t>
            </a:r>
            <a:r>
              <a:rPr lang="cs-CZ" b="1" dirty="0">
                <a:latin typeface="Arial CE" pitchFamily="34" charset="0"/>
                <a:cs typeface="Arial CE" pitchFamily="34" charset="0"/>
              </a:rPr>
              <a:t> </a:t>
            </a:r>
            <a:r>
              <a:rPr lang="cs-CZ" b="1" dirty="0" err="1">
                <a:latin typeface="Arial CE" pitchFamily="34" charset="0"/>
                <a:cs typeface="Arial CE" pitchFamily="34" charset="0"/>
              </a:rPr>
              <a:t>parents</a:t>
            </a:r>
            <a:r>
              <a:rPr lang="cs-CZ" dirty="0">
                <a:latin typeface="Arial CE" pitchFamily="34" charset="0"/>
                <a:cs typeface="Arial CE" pitchFamily="34" charset="0"/>
              </a:rPr>
              <a:t>.</a:t>
            </a:r>
          </a:p>
          <a:p>
            <a:pPr marL="180975" indent="-180975" algn="just" eaLnBrk="1" fontAlgn="auto" hangingPunct="1">
              <a:lnSpc>
                <a:spcPct val="130000"/>
              </a:lnSpc>
              <a:spcAft>
                <a:spcPts val="0"/>
              </a:spcAft>
              <a:buFont typeface="Wingdings 2"/>
              <a:buNone/>
              <a:defRPr/>
            </a:pPr>
            <a:endParaRPr lang="cs-CZ" dirty="0">
              <a:latin typeface="Arial CE" pitchFamily="34" charset="0"/>
              <a:cs typeface="Arial CE" pitchFamily="34" charset="0"/>
            </a:endParaRPr>
          </a:p>
          <a:p>
            <a:pPr algn="ctr" eaLnBrk="1" fontAlgn="auto" hangingPunct="1">
              <a:spcAft>
                <a:spcPts val="0"/>
              </a:spcAft>
              <a:buFont typeface="Wingdings 2"/>
              <a:buNone/>
              <a:defRPr/>
            </a:pPr>
            <a:r>
              <a:rPr lang="cs-CZ" b="1" dirty="0" err="1">
                <a:latin typeface="Arial CE" pitchFamily="34" charset="0"/>
                <a:cs typeface="Arial CE" pitchFamily="34" charset="0"/>
              </a:rPr>
              <a:t>Girls</a:t>
            </a:r>
            <a:r>
              <a:rPr lang="cs-CZ" dirty="0">
                <a:latin typeface="Arial CE" pitchFamily="34" charset="0"/>
                <a:cs typeface="Arial CE" pitchFamily="34" charset="0"/>
              </a:rPr>
              <a:t> are </a:t>
            </a:r>
            <a:r>
              <a:rPr lang="cs-CZ" dirty="0" err="1">
                <a:latin typeface="Arial CE" pitchFamily="34" charset="0"/>
                <a:cs typeface="Arial CE" pitchFamily="34" charset="0"/>
              </a:rPr>
              <a:t>the</a:t>
            </a:r>
            <a:r>
              <a:rPr lang="cs-CZ" dirty="0">
                <a:latin typeface="Arial CE" pitchFamily="34" charset="0"/>
                <a:cs typeface="Arial CE" pitchFamily="34" charset="0"/>
              </a:rPr>
              <a:t> </a:t>
            </a:r>
            <a:r>
              <a:rPr lang="cs-CZ" dirty="0" err="1">
                <a:latin typeface="Arial CE" pitchFamily="34" charset="0"/>
                <a:cs typeface="Arial CE" pitchFamily="34" charset="0"/>
              </a:rPr>
              <a:t>victims</a:t>
            </a:r>
            <a:r>
              <a:rPr lang="cs-CZ" dirty="0">
                <a:latin typeface="Arial CE" pitchFamily="34" charset="0"/>
                <a:cs typeface="Arial CE" pitchFamily="34" charset="0"/>
              </a:rPr>
              <a:t> in most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the</a:t>
            </a:r>
            <a:r>
              <a:rPr lang="cs-CZ" dirty="0">
                <a:latin typeface="Arial CE" pitchFamily="34" charset="0"/>
                <a:cs typeface="Arial CE" pitchFamily="34" charset="0"/>
              </a:rPr>
              <a:t> </a:t>
            </a:r>
            <a:r>
              <a:rPr lang="cs-CZ" dirty="0" err="1">
                <a:latin typeface="Arial CE" pitchFamily="34" charset="0"/>
                <a:cs typeface="Arial CE" pitchFamily="34" charset="0"/>
              </a:rPr>
              <a:t>cases</a:t>
            </a:r>
            <a:r>
              <a:rPr lang="cs-CZ" dirty="0">
                <a:latin typeface="Arial CE" pitchFamily="34" charset="0"/>
                <a:cs typeface="Arial CE" pitchFamily="34" charset="0"/>
              </a:rPr>
              <a:t>.</a:t>
            </a:r>
          </a:p>
          <a:p>
            <a:pPr eaLnBrk="1" fontAlgn="auto" hangingPunct="1">
              <a:spcAft>
                <a:spcPts val="0"/>
              </a:spcAft>
              <a:buFont typeface="Wingdings 2"/>
              <a:buChar char=""/>
              <a:defRPr/>
            </a:pPr>
            <a:endParaRPr lang="cs-CZ" dirty="0"/>
          </a:p>
        </p:txBody>
      </p:sp>
      <p:pic>
        <p:nvPicPr>
          <p:cNvPr id="17412" name="Obrázek 6" descr="3333682_upr.jpg">
            <a:extLst>
              <a:ext uri="{FF2B5EF4-FFF2-40B4-BE49-F238E27FC236}">
                <a16:creationId xmlns:a16="http://schemas.microsoft.com/office/drawing/2014/main" id="{5D935266-6DA6-193E-EE28-B36C100EA85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10450" y="3716338"/>
            <a:ext cx="1428750"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5388481-0B95-1D48-76D3-1EDBF538EBFB}"/>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How</a:t>
            </a:r>
            <a:r>
              <a:rPr lang="cs-CZ" b="1" dirty="0">
                <a:latin typeface="Arial CE" pitchFamily="34" charset="0"/>
                <a:cs typeface="Arial CE" pitchFamily="34" charset="0"/>
              </a:rPr>
              <a:t> </a:t>
            </a:r>
            <a:r>
              <a:rPr lang="cs-CZ" b="1" dirty="0" err="1">
                <a:latin typeface="Arial CE" pitchFamily="34" charset="0"/>
                <a:cs typeface="Arial CE" pitchFamily="34" charset="0"/>
              </a:rPr>
              <a:t>does</a:t>
            </a:r>
            <a:r>
              <a:rPr lang="cs-CZ" b="1" dirty="0">
                <a:latin typeface="Arial CE" pitchFamily="34" charset="0"/>
                <a:cs typeface="Arial CE" pitchFamily="34" charset="0"/>
              </a:rPr>
              <a:t> </a:t>
            </a:r>
            <a:r>
              <a:rPr lang="cs-CZ" b="1" dirty="0" err="1">
                <a:latin typeface="Arial CE" pitchFamily="34" charset="0"/>
                <a:cs typeface="Arial CE" pitchFamily="34" charset="0"/>
              </a:rPr>
              <a:t>cyberattack</a:t>
            </a:r>
            <a:r>
              <a:rPr lang="cs-CZ" b="1" dirty="0">
                <a:latin typeface="Arial CE" pitchFamily="34" charset="0"/>
                <a:cs typeface="Arial CE" pitchFamily="34" charset="0"/>
              </a:rPr>
              <a:t> </a:t>
            </a:r>
            <a:r>
              <a:rPr lang="cs-CZ" b="1" dirty="0" err="1">
                <a:latin typeface="Arial CE" pitchFamily="34" charset="0"/>
                <a:cs typeface="Arial CE" pitchFamily="34" charset="0"/>
              </a:rPr>
              <a:t>look</a:t>
            </a:r>
            <a:r>
              <a:rPr lang="cs-CZ" b="1" dirty="0">
                <a:latin typeface="Arial CE" pitchFamily="34" charset="0"/>
                <a:cs typeface="Arial CE" pitchFamily="34" charset="0"/>
              </a:rPr>
              <a:t>?</a:t>
            </a:r>
          </a:p>
        </p:txBody>
      </p:sp>
      <p:sp>
        <p:nvSpPr>
          <p:cNvPr id="19459" name="Zástupný symbol pro obsah 2">
            <a:extLst>
              <a:ext uri="{FF2B5EF4-FFF2-40B4-BE49-F238E27FC236}">
                <a16:creationId xmlns:a16="http://schemas.microsoft.com/office/drawing/2014/main" id="{2B70057B-940E-D8BA-447D-86E87C7A62A7}"/>
              </a:ext>
            </a:extLst>
          </p:cNvPr>
          <p:cNvSpPr>
            <a:spLocks noGrp="1"/>
          </p:cNvSpPr>
          <p:nvPr>
            <p:ph idx="1"/>
          </p:nvPr>
        </p:nvSpPr>
        <p:spPr>
          <a:xfrm>
            <a:off x="304800" y="1916113"/>
            <a:ext cx="8686800" cy="4608512"/>
          </a:xfrm>
        </p:spPr>
        <p:txBody>
          <a:bodyPr/>
          <a:lstStyle/>
          <a:p>
            <a:pPr eaLnBrk="1" hangingPunct="1">
              <a:defRPr/>
            </a:pPr>
            <a:r>
              <a:rPr lang="cs-CZ" altLang="cs-CZ" dirty="0" err="1">
                <a:latin typeface="Arial CE" panose="020B0604020202020204" pitchFamily="34" charset="0"/>
                <a:cs typeface="Arial CE" panose="020B0604020202020204" pitchFamily="34" charset="0"/>
              </a:rPr>
              <a:t>Provoking</a:t>
            </a:r>
            <a:r>
              <a:rPr lang="cs-CZ" altLang="cs-CZ" dirty="0">
                <a:latin typeface="Arial CE" panose="020B0604020202020204" pitchFamily="34" charset="0"/>
                <a:cs typeface="Arial CE" panose="020B0604020202020204" pitchFamily="34" charset="0"/>
              </a:rPr>
              <a:t> by </a:t>
            </a:r>
            <a:r>
              <a:rPr lang="cs-CZ" altLang="cs-CZ" dirty="0" err="1">
                <a:latin typeface="Arial CE" panose="020B0604020202020204" pitchFamily="34" charset="0"/>
                <a:cs typeface="Arial CE" panose="020B0604020202020204" pitchFamily="34" charset="0"/>
              </a:rPr>
              <a:t>sending</a:t>
            </a:r>
            <a:r>
              <a:rPr lang="cs-CZ" altLang="cs-CZ" dirty="0">
                <a:latin typeface="Arial CE" panose="020B0604020202020204" pitchFamily="34" charset="0"/>
                <a:cs typeface="Arial CE" panose="020B0604020202020204" pitchFamily="34" charset="0"/>
              </a:rPr>
              <a:t> a </a:t>
            </a:r>
            <a:r>
              <a:rPr lang="cs-CZ" altLang="cs-CZ" dirty="0" err="1">
                <a:latin typeface="Arial CE" panose="020B0604020202020204" pitchFamily="34" charset="0"/>
                <a:cs typeface="Arial CE" panose="020B0604020202020204" pitchFamily="34" charset="0"/>
              </a:rPr>
              <a:t>message</a:t>
            </a:r>
            <a:r>
              <a:rPr lang="cs-CZ" altLang="cs-CZ" dirty="0">
                <a:latin typeface="Arial CE" panose="020B0604020202020204" pitchFamily="34" charset="0"/>
                <a:cs typeface="Arial CE" panose="020B0604020202020204" pitchFamily="34" charset="0"/>
              </a:rPr>
              <a:t> </a:t>
            </a:r>
            <a:r>
              <a:rPr lang="cs-CZ" altLang="cs-CZ" dirty="0" err="1">
                <a:latin typeface="Arial CE" panose="020B0604020202020204" pitchFamily="34" charset="0"/>
                <a:cs typeface="Arial CE" panose="020B0604020202020204" pitchFamily="34" charset="0"/>
              </a:rPr>
              <a:t>with</a:t>
            </a:r>
            <a:r>
              <a:rPr lang="cs-CZ" altLang="cs-CZ" dirty="0">
                <a:latin typeface="Arial CE" panose="020B0604020202020204" pitchFamily="34" charset="0"/>
                <a:cs typeface="Arial CE" panose="020B0604020202020204" pitchFamily="34" charset="0"/>
              </a:rPr>
              <a:t> </a:t>
            </a:r>
            <a:r>
              <a:rPr lang="cs-CZ" altLang="cs-CZ" dirty="0" err="1">
                <a:latin typeface="Arial CE" panose="020B0604020202020204" pitchFamily="34" charset="0"/>
                <a:cs typeface="Arial CE" panose="020B0604020202020204" pitchFamily="34" charset="0"/>
              </a:rPr>
              <a:t>vulgar</a:t>
            </a:r>
            <a:r>
              <a:rPr lang="cs-CZ" altLang="cs-CZ" dirty="0">
                <a:latin typeface="Arial CE" panose="020B0604020202020204" pitchFamily="34" charset="0"/>
                <a:cs typeface="Arial CE" panose="020B0604020202020204" pitchFamily="34" charset="0"/>
              </a:rPr>
              <a:t> and </a:t>
            </a:r>
            <a:r>
              <a:rPr lang="cs-CZ" altLang="cs-CZ" dirty="0" err="1">
                <a:latin typeface="Arial CE" panose="020B0604020202020204" pitchFamily="34" charset="0"/>
                <a:cs typeface="Arial CE" panose="020B0604020202020204" pitchFamily="34" charset="0"/>
              </a:rPr>
              <a:t>insulting</a:t>
            </a:r>
            <a:r>
              <a:rPr lang="cs-CZ" altLang="cs-CZ" dirty="0">
                <a:latin typeface="Arial CE" panose="020B0604020202020204" pitchFamily="34" charset="0"/>
                <a:cs typeface="Arial CE" panose="020B0604020202020204" pitchFamily="34" charset="0"/>
              </a:rPr>
              <a:t> </a:t>
            </a:r>
            <a:r>
              <a:rPr lang="cs-CZ" altLang="cs-CZ" dirty="0" err="1">
                <a:latin typeface="Arial CE" panose="020B0604020202020204" pitchFamily="34" charset="0"/>
                <a:cs typeface="Arial CE" panose="020B0604020202020204" pitchFamily="34" charset="0"/>
              </a:rPr>
              <a:t>content</a:t>
            </a:r>
            <a:endParaRPr lang="cs-CZ" altLang="cs-CZ" dirty="0">
              <a:latin typeface="Arial CE" panose="020B0604020202020204" pitchFamily="34" charset="0"/>
              <a:cs typeface="Arial CE" panose="020B0604020202020204" pitchFamily="34" charset="0"/>
            </a:endParaRPr>
          </a:p>
          <a:p>
            <a:pPr eaLnBrk="1" hangingPunct="1">
              <a:defRPr/>
            </a:pPr>
            <a:endParaRPr lang="cs-CZ" altLang="cs-CZ" dirty="0">
              <a:latin typeface="Arial CE" panose="020B0604020202020204" pitchFamily="34" charset="0"/>
              <a:cs typeface="Arial CE" panose="020B0604020202020204" pitchFamily="34" charset="0"/>
            </a:endParaRPr>
          </a:p>
          <a:p>
            <a:pPr eaLnBrk="1" hangingPunct="1">
              <a:defRPr/>
            </a:pPr>
            <a:r>
              <a:rPr lang="cs-CZ" altLang="cs-CZ" dirty="0" err="1">
                <a:latin typeface="Arial CE" panose="020B0604020202020204" pitchFamily="34" charset="0"/>
                <a:cs typeface="Arial CE" panose="020B0604020202020204" pitchFamily="34" charset="0"/>
              </a:rPr>
              <a:t>Harassment</a:t>
            </a:r>
            <a:r>
              <a:rPr lang="cs-CZ" altLang="cs-CZ" dirty="0">
                <a:latin typeface="Arial CE" panose="020B0604020202020204" pitchFamily="34" charset="0"/>
                <a:cs typeface="Arial CE" panose="020B0604020202020204" pitchFamily="34" charset="0"/>
              </a:rPr>
              <a:t> and stalking</a:t>
            </a:r>
            <a:r>
              <a:rPr lang="cs-CZ" altLang="cs-CZ" i="1" dirty="0">
                <a:latin typeface="Arial CE" panose="020B0604020202020204" pitchFamily="34" charset="0"/>
                <a:cs typeface="Arial CE" panose="020B0604020202020204" pitchFamily="34" charset="0"/>
              </a:rPr>
              <a:t> </a:t>
            </a:r>
          </a:p>
          <a:p>
            <a:pPr marL="0" indent="0" eaLnBrk="1" hangingPunct="1">
              <a:buFont typeface="Wingdings 2" panose="05020102010507070707" pitchFamily="18" charset="2"/>
              <a:buNone/>
              <a:defRPr/>
            </a:pPr>
            <a:r>
              <a:rPr lang="cs-CZ" altLang="cs-CZ" i="1" dirty="0">
                <a:latin typeface="Arial CE" panose="020B0604020202020204" pitchFamily="34" charset="0"/>
                <a:cs typeface="Arial CE" panose="020B0604020202020204" pitchFamily="34" charset="0"/>
              </a:rPr>
              <a:t>      </a:t>
            </a:r>
            <a:endParaRPr lang="cs-CZ" altLang="cs-CZ" dirty="0">
              <a:latin typeface="Arial CE" panose="020B0604020202020204" pitchFamily="34" charset="0"/>
              <a:cs typeface="Arial CE" panose="020B0604020202020204" pitchFamily="34" charset="0"/>
            </a:endParaRPr>
          </a:p>
          <a:p>
            <a:pPr eaLnBrk="1" hangingPunct="1">
              <a:defRPr/>
            </a:pPr>
            <a:r>
              <a:rPr lang="cs-CZ" altLang="cs-CZ" dirty="0" err="1">
                <a:latin typeface="Arial CE" panose="020B0604020202020204" pitchFamily="34" charset="0"/>
                <a:cs typeface="Arial CE" panose="020B0604020202020204" pitchFamily="34" charset="0"/>
              </a:rPr>
              <a:t>Slander</a:t>
            </a:r>
            <a:r>
              <a:rPr lang="cs-CZ" altLang="cs-CZ" dirty="0">
                <a:latin typeface="Arial CE" panose="020B0604020202020204" pitchFamily="34" charset="0"/>
                <a:cs typeface="Arial CE" panose="020B0604020202020204" pitchFamily="34" charset="0"/>
              </a:rPr>
              <a:t>/</a:t>
            </a:r>
            <a:r>
              <a:rPr lang="cs-CZ" altLang="cs-CZ" dirty="0" err="1">
                <a:latin typeface="Arial CE" panose="020B0604020202020204" pitchFamily="34" charset="0"/>
                <a:cs typeface="Arial CE" panose="020B0604020202020204" pitchFamily="34" charset="0"/>
              </a:rPr>
              <a:t>gossip</a:t>
            </a:r>
            <a:r>
              <a:rPr lang="cs-CZ" altLang="cs-CZ" dirty="0">
                <a:latin typeface="Arial CE" panose="020B0604020202020204" pitchFamily="34" charset="0"/>
                <a:cs typeface="Arial CE" panose="020B0604020202020204" pitchFamily="34" charset="0"/>
              </a:rPr>
              <a:t> in online environment</a:t>
            </a:r>
          </a:p>
          <a:p>
            <a:pPr eaLnBrk="1" hangingPunct="1">
              <a:buFont typeface="Wingdings 2" panose="05020102010507070707" pitchFamily="18" charset="2"/>
              <a:buNone/>
              <a:defRPr/>
            </a:pPr>
            <a:r>
              <a:rPr lang="cs-CZ" altLang="cs-CZ" i="1" dirty="0"/>
              <a:t>      </a:t>
            </a:r>
            <a:endParaRPr lang="cs-CZ" altLang="cs-CZ" dirty="0"/>
          </a:p>
          <a:p>
            <a:pPr eaLnBrk="1" hangingPunct="1">
              <a:defRPr/>
            </a:pPr>
            <a:endParaRPr lang="cs-CZ" altLang="cs-CZ" dirty="0"/>
          </a:p>
          <a:p>
            <a:pPr eaLnBrk="1" hangingPunct="1">
              <a:defRPr/>
            </a:pPr>
            <a:endParaRPr lang="cs-CZ" altLang="cs-CZ" dirty="0"/>
          </a:p>
          <a:p>
            <a:pPr eaLnBrk="1" hangingPunct="1">
              <a:buFont typeface="Wingdings 2" panose="05020102010507070707" pitchFamily="18" charset="2"/>
              <a:buNone/>
              <a:defRPr/>
            </a:pPr>
            <a:endParaRPr lang="cs-CZ" altLang="cs-CZ"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2">
            <a:extLst>
              <a:ext uri="{FF2B5EF4-FFF2-40B4-BE49-F238E27FC236}">
                <a16:creationId xmlns:a16="http://schemas.microsoft.com/office/drawing/2014/main" id="{CE9A3E15-82D3-6EA4-BE15-3208B95FAE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1375" y="4292600"/>
            <a:ext cx="1763713"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a:extLst>
              <a:ext uri="{FF2B5EF4-FFF2-40B4-BE49-F238E27FC236}">
                <a16:creationId xmlns:a16="http://schemas.microsoft.com/office/drawing/2014/main" id="{B3DCADCB-BA15-A8B3-0801-33451042F18D}"/>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cases</a:t>
            </a:r>
            <a:r>
              <a:rPr lang="cs-CZ" b="1" dirty="0">
                <a:latin typeface="Arial CE" pitchFamily="34" charset="0"/>
                <a:cs typeface="Arial CE" pitchFamily="34" charset="0"/>
              </a:rPr>
              <a:t>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cyberbully</a:t>
            </a:r>
            <a:endParaRPr lang="cs-CZ" b="1"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5794D8EA-DC6D-E951-12DE-4E844C21F653}"/>
              </a:ext>
            </a:extLst>
          </p:cNvPr>
          <p:cNvSpPr>
            <a:spLocks noGrp="1"/>
          </p:cNvSpPr>
          <p:nvPr>
            <p:ph idx="1"/>
          </p:nvPr>
        </p:nvSpPr>
        <p:spPr>
          <a:xfrm>
            <a:off x="125413" y="1430338"/>
            <a:ext cx="7129462" cy="4970462"/>
          </a:xfrm>
        </p:spPr>
        <p:txBody>
          <a:bodyPr>
            <a:normAutofit fontScale="40000" lnSpcReduction="20000"/>
          </a:bodyPr>
          <a:lstStyle/>
          <a:p>
            <a:pPr eaLnBrk="1" fontAlgn="auto" hangingPunct="1">
              <a:lnSpc>
                <a:spcPct val="130000"/>
              </a:lnSpc>
              <a:spcAft>
                <a:spcPts val="0"/>
              </a:spcAft>
              <a:buFont typeface="Wingdings 2"/>
              <a:buNone/>
              <a:defRPr/>
            </a:pPr>
            <a:endParaRPr lang="cs-CZ" sz="4600" b="1" dirty="0">
              <a:solidFill>
                <a:srgbClr val="FF0000"/>
              </a:solidFill>
              <a:latin typeface="Arial CE" pitchFamily="34" charset="0"/>
              <a:cs typeface="Arial CE" pitchFamily="34" charset="0"/>
            </a:endParaRPr>
          </a:p>
          <a:p>
            <a:pPr eaLnBrk="1" fontAlgn="auto" hangingPunct="1">
              <a:lnSpc>
                <a:spcPct val="130000"/>
              </a:lnSpc>
              <a:spcAft>
                <a:spcPts val="0"/>
              </a:spcAft>
              <a:buFont typeface="Wingdings 2"/>
              <a:buNone/>
              <a:defRPr/>
            </a:pPr>
            <a:r>
              <a:rPr lang="cs-CZ" sz="4600" b="1" dirty="0" err="1">
                <a:solidFill>
                  <a:srgbClr val="FF0000"/>
                </a:solidFill>
                <a:latin typeface="Arial CE" pitchFamily="34" charset="0"/>
                <a:cs typeface="Arial CE" pitchFamily="34" charset="0"/>
              </a:rPr>
              <a:t>Holly</a:t>
            </a:r>
            <a:r>
              <a:rPr lang="cs-CZ" sz="4600" b="1" dirty="0">
                <a:solidFill>
                  <a:srgbClr val="FF0000"/>
                </a:solidFill>
                <a:latin typeface="Arial CE" pitchFamily="34" charset="0"/>
                <a:cs typeface="Arial CE" pitchFamily="34" charset="0"/>
              </a:rPr>
              <a:t> </a:t>
            </a:r>
            <a:r>
              <a:rPr lang="cs-CZ" sz="4600" b="1" dirty="0" err="1">
                <a:solidFill>
                  <a:srgbClr val="FF0000"/>
                </a:solidFill>
                <a:latin typeface="Arial CE" pitchFamily="34" charset="0"/>
                <a:cs typeface="Arial CE" pitchFamily="34" charset="0"/>
              </a:rPr>
              <a:t>Grogan</a:t>
            </a:r>
            <a:r>
              <a:rPr lang="cs-CZ" sz="4600" b="1" dirty="0">
                <a:solidFill>
                  <a:srgbClr val="FF0000"/>
                </a:solidFill>
                <a:latin typeface="Arial CE" pitchFamily="34" charset="0"/>
                <a:cs typeface="Arial CE" pitchFamily="34" charset="0"/>
              </a:rPr>
              <a:t> (15 </a:t>
            </a:r>
            <a:r>
              <a:rPr lang="cs-CZ" sz="4600" b="1" dirty="0" err="1">
                <a:solidFill>
                  <a:srgbClr val="FF0000"/>
                </a:solidFill>
                <a:latin typeface="Arial CE" pitchFamily="34" charset="0"/>
                <a:cs typeface="Arial CE" pitchFamily="34" charset="0"/>
              </a:rPr>
              <a:t>years</a:t>
            </a:r>
            <a:r>
              <a:rPr lang="cs-CZ" sz="4600" b="1" dirty="0">
                <a:solidFill>
                  <a:srgbClr val="FF0000"/>
                </a:solidFill>
                <a:latin typeface="Arial CE" pitchFamily="34" charset="0"/>
                <a:cs typeface="Arial CE" pitchFamily="34" charset="0"/>
              </a:rPr>
              <a:t> </a:t>
            </a:r>
            <a:r>
              <a:rPr lang="cs-CZ" sz="4600" b="1" dirty="0" err="1">
                <a:solidFill>
                  <a:srgbClr val="FF0000"/>
                </a:solidFill>
                <a:latin typeface="Arial CE" pitchFamily="34" charset="0"/>
                <a:cs typeface="Arial CE" pitchFamily="34" charset="0"/>
              </a:rPr>
              <a:t>old</a:t>
            </a:r>
            <a:r>
              <a:rPr lang="cs-CZ" sz="4600" b="1" dirty="0">
                <a:solidFill>
                  <a:srgbClr val="FF0000"/>
                </a:solidFill>
                <a:latin typeface="Arial CE" pitchFamily="34" charset="0"/>
                <a:cs typeface="Arial CE" pitchFamily="34" charset="0"/>
              </a:rPr>
              <a:t>, GB, </a:t>
            </a:r>
            <a:r>
              <a:rPr lang="cs-CZ" sz="4600" b="1" dirty="0" err="1">
                <a:solidFill>
                  <a:srgbClr val="FF0000"/>
                </a:solidFill>
                <a:latin typeface="Arial CE" pitchFamily="34" charset="0"/>
                <a:cs typeface="Arial CE" pitchFamily="34" charset="0"/>
              </a:rPr>
              <a:t>september</a:t>
            </a:r>
            <a:r>
              <a:rPr lang="cs-CZ" sz="4600" b="1" dirty="0">
                <a:solidFill>
                  <a:srgbClr val="FF0000"/>
                </a:solidFill>
                <a:latin typeface="Arial CE" pitchFamily="34" charset="0"/>
                <a:cs typeface="Arial CE" pitchFamily="34" charset="0"/>
              </a:rPr>
              <a:t> 2009)</a:t>
            </a:r>
            <a:r>
              <a:rPr lang="cs-CZ" sz="4600" dirty="0">
                <a:latin typeface="Arial CE" pitchFamily="34" charset="0"/>
                <a:cs typeface="Arial CE" pitchFamily="34" charset="0"/>
              </a:rPr>
              <a:t>    </a:t>
            </a:r>
          </a:p>
          <a:p>
            <a:pPr algn="just" eaLnBrk="1" fontAlgn="auto" hangingPunct="1">
              <a:lnSpc>
                <a:spcPct val="130000"/>
              </a:lnSpc>
              <a:spcAft>
                <a:spcPts val="0"/>
              </a:spcAft>
              <a:buFont typeface="Wingdings 2"/>
              <a:buNone/>
              <a:defRPr/>
            </a:pPr>
            <a:r>
              <a:rPr lang="cs-CZ" sz="4600" dirty="0">
                <a:latin typeface="Arial CE" pitchFamily="34" charset="0"/>
                <a:cs typeface="Arial CE" pitchFamily="34" charset="0"/>
              </a:rPr>
              <a:t>     </a:t>
            </a:r>
            <a:r>
              <a:rPr lang="cs-CZ" sz="4600" dirty="0" err="1">
                <a:latin typeface="Arial CE" pitchFamily="34" charset="0"/>
                <a:cs typeface="Arial CE" pitchFamily="34" charset="0"/>
              </a:rPr>
              <a:t>Holly</a:t>
            </a:r>
            <a:r>
              <a:rPr lang="cs-CZ" sz="4600" dirty="0">
                <a:latin typeface="Arial CE" pitchFamily="34" charset="0"/>
                <a:cs typeface="Arial CE" pitchFamily="34" charset="0"/>
              </a:rPr>
              <a:t> </a:t>
            </a:r>
            <a:r>
              <a:rPr lang="cs-CZ" sz="4600" dirty="0" err="1">
                <a:latin typeface="Arial CE" pitchFamily="34" charset="0"/>
                <a:cs typeface="Arial CE" pitchFamily="34" charset="0"/>
              </a:rPr>
              <a:t>was</a:t>
            </a:r>
            <a:r>
              <a:rPr lang="cs-CZ" sz="4600" dirty="0">
                <a:latin typeface="Arial CE" pitchFamily="34" charset="0"/>
                <a:cs typeface="Arial CE" pitchFamily="34" charset="0"/>
              </a:rPr>
              <a:t> </a:t>
            </a:r>
            <a:r>
              <a:rPr lang="cs-CZ" sz="4600" dirty="0" err="1">
                <a:latin typeface="Arial CE" pitchFamily="34" charset="0"/>
                <a:cs typeface="Arial CE" pitchFamily="34" charset="0"/>
              </a:rPr>
              <a:t>bullied</a:t>
            </a:r>
            <a:r>
              <a:rPr lang="cs-CZ" sz="4600" dirty="0">
                <a:latin typeface="Arial CE" pitchFamily="34" charset="0"/>
                <a:cs typeface="Arial CE" pitchFamily="34" charset="0"/>
              </a:rPr>
              <a:t> by her </a:t>
            </a:r>
            <a:r>
              <a:rPr lang="cs-CZ" sz="4600" dirty="0" err="1">
                <a:latin typeface="Arial CE" pitchFamily="34" charset="0"/>
                <a:cs typeface="Arial CE" pitchFamily="34" charset="0"/>
              </a:rPr>
              <a:t>classmates</a:t>
            </a:r>
            <a:r>
              <a:rPr lang="cs-CZ" sz="4600" dirty="0">
                <a:latin typeface="Arial CE" pitchFamily="34" charset="0"/>
                <a:cs typeface="Arial CE" pitchFamily="34" charset="0"/>
              </a:rPr>
              <a:t> in a </a:t>
            </a:r>
            <a:r>
              <a:rPr lang="cs-CZ" sz="4600" dirty="0" err="1">
                <a:latin typeface="Arial CE" pitchFamily="34" charset="0"/>
                <a:cs typeface="Arial CE" pitchFamily="34" charset="0"/>
              </a:rPr>
              <a:t>catholic</a:t>
            </a:r>
            <a:r>
              <a:rPr lang="cs-CZ" sz="4600" dirty="0">
                <a:latin typeface="Arial CE" pitchFamily="34" charset="0"/>
                <a:cs typeface="Arial CE" pitchFamily="34" charset="0"/>
              </a:rPr>
              <a:t> </a:t>
            </a:r>
            <a:r>
              <a:rPr lang="cs-CZ" sz="4600" dirty="0" err="1">
                <a:latin typeface="Arial CE" pitchFamily="34" charset="0"/>
                <a:cs typeface="Arial CE" pitchFamily="34" charset="0"/>
              </a:rPr>
              <a:t>school</a:t>
            </a:r>
            <a:r>
              <a:rPr lang="cs-CZ" sz="4600" dirty="0">
                <a:latin typeface="Arial CE" pitchFamily="34" charset="0"/>
                <a:cs typeface="Arial CE" pitchFamily="34" charset="0"/>
              </a:rPr>
              <a:t>. </a:t>
            </a:r>
            <a:r>
              <a:rPr lang="cs-CZ" sz="4600" dirty="0" err="1">
                <a:latin typeface="Arial CE" pitchFamily="34" charset="0"/>
                <a:cs typeface="Arial CE" pitchFamily="34" charset="0"/>
              </a:rPr>
              <a:t>She</a:t>
            </a:r>
            <a:r>
              <a:rPr lang="cs-CZ" sz="4600" dirty="0">
                <a:latin typeface="Arial CE" pitchFamily="34" charset="0"/>
                <a:cs typeface="Arial CE" pitchFamily="34" charset="0"/>
              </a:rPr>
              <a:t> </a:t>
            </a:r>
            <a:r>
              <a:rPr lang="cs-CZ" sz="4600" dirty="0" err="1">
                <a:latin typeface="Arial CE" pitchFamily="34" charset="0"/>
                <a:cs typeface="Arial CE" pitchFamily="34" charset="0"/>
              </a:rPr>
              <a:t>was</a:t>
            </a:r>
            <a:r>
              <a:rPr lang="cs-CZ" sz="4600" dirty="0">
                <a:latin typeface="Arial CE" pitchFamily="34" charset="0"/>
                <a:cs typeface="Arial CE" pitchFamily="34" charset="0"/>
              </a:rPr>
              <a:t> </a:t>
            </a:r>
            <a:r>
              <a:rPr lang="cs-CZ" sz="4600" dirty="0" err="1">
                <a:latin typeface="Arial CE" pitchFamily="34" charset="0"/>
                <a:cs typeface="Arial CE" pitchFamily="34" charset="0"/>
              </a:rPr>
              <a:t>lonely</a:t>
            </a:r>
            <a:r>
              <a:rPr lang="cs-CZ" sz="4600" dirty="0">
                <a:latin typeface="Arial CE" pitchFamily="34" charset="0"/>
                <a:cs typeface="Arial CE" pitchFamily="34" charset="0"/>
              </a:rPr>
              <a:t> and her </a:t>
            </a:r>
            <a:r>
              <a:rPr lang="cs-CZ" sz="4600" dirty="0" err="1">
                <a:latin typeface="Arial CE" pitchFamily="34" charset="0"/>
                <a:cs typeface="Arial CE" pitchFamily="34" charset="0"/>
              </a:rPr>
              <a:t>only</a:t>
            </a:r>
            <a:r>
              <a:rPr lang="cs-CZ" sz="4600" dirty="0">
                <a:latin typeface="Arial CE" pitchFamily="34" charset="0"/>
                <a:cs typeface="Arial CE" pitchFamily="34" charset="0"/>
              </a:rPr>
              <a:t> </a:t>
            </a:r>
            <a:r>
              <a:rPr lang="cs-CZ" sz="4600" dirty="0" err="1">
                <a:latin typeface="Arial CE" pitchFamily="34" charset="0"/>
                <a:cs typeface="Arial CE" pitchFamily="34" charset="0"/>
              </a:rPr>
              <a:t>desire</a:t>
            </a:r>
            <a:r>
              <a:rPr lang="cs-CZ" sz="4600" dirty="0">
                <a:latin typeface="Arial CE" pitchFamily="34" charset="0"/>
                <a:cs typeface="Arial CE" pitchFamily="34" charset="0"/>
              </a:rPr>
              <a:t> </a:t>
            </a:r>
            <a:r>
              <a:rPr lang="cs-CZ" sz="4600" dirty="0" err="1">
                <a:latin typeface="Arial CE" pitchFamily="34" charset="0"/>
                <a:cs typeface="Arial CE" pitchFamily="34" charset="0"/>
              </a:rPr>
              <a:t>was</a:t>
            </a:r>
            <a:r>
              <a:rPr lang="cs-CZ" sz="4600" dirty="0">
                <a:latin typeface="Arial CE" pitchFamily="34" charset="0"/>
                <a:cs typeface="Arial CE" pitchFamily="34" charset="0"/>
              </a:rPr>
              <a:t> to </a:t>
            </a:r>
            <a:r>
              <a:rPr lang="cs-CZ" sz="4600" dirty="0" err="1">
                <a:latin typeface="Arial CE" pitchFamily="34" charset="0"/>
                <a:cs typeface="Arial CE" pitchFamily="34" charset="0"/>
              </a:rPr>
              <a:t>find</a:t>
            </a:r>
            <a:r>
              <a:rPr lang="cs-CZ" sz="4600" dirty="0">
                <a:latin typeface="Arial CE" pitchFamily="34" charset="0"/>
                <a:cs typeface="Arial CE" pitchFamily="34" charset="0"/>
              </a:rPr>
              <a:t> </a:t>
            </a:r>
            <a:r>
              <a:rPr lang="cs-CZ" sz="4600" dirty="0" err="1">
                <a:latin typeface="Arial CE" pitchFamily="34" charset="0"/>
                <a:cs typeface="Arial CE" pitchFamily="34" charset="0"/>
              </a:rPr>
              <a:t>friends</a:t>
            </a:r>
            <a:r>
              <a:rPr lang="cs-CZ" sz="4600" dirty="0">
                <a:latin typeface="Arial CE" pitchFamily="34" charset="0"/>
                <a:cs typeface="Arial CE" pitchFamily="34" charset="0"/>
              </a:rPr>
              <a:t>. Her </a:t>
            </a:r>
            <a:r>
              <a:rPr lang="cs-CZ" sz="4600" dirty="0" err="1">
                <a:latin typeface="Arial CE" pitchFamily="34" charset="0"/>
                <a:cs typeface="Arial CE" pitchFamily="34" charset="0"/>
              </a:rPr>
              <a:t>confidence</a:t>
            </a:r>
            <a:r>
              <a:rPr lang="cs-CZ" sz="4600" dirty="0">
                <a:latin typeface="Arial CE" pitchFamily="34" charset="0"/>
                <a:cs typeface="Arial CE" pitchFamily="34" charset="0"/>
              </a:rPr>
              <a:t> </a:t>
            </a:r>
            <a:r>
              <a:rPr lang="cs-CZ" sz="4600" dirty="0" err="1">
                <a:latin typeface="Arial CE" pitchFamily="34" charset="0"/>
                <a:cs typeface="Arial CE" pitchFamily="34" charset="0"/>
              </a:rPr>
              <a:t>was</a:t>
            </a:r>
            <a:r>
              <a:rPr lang="cs-CZ" sz="4600" dirty="0">
                <a:latin typeface="Arial CE" pitchFamily="34" charset="0"/>
                <a:cs typeface="Arial CE" pitchFamily="34" charset="0"/>
              </a:rPr>
              <a:t> very </a:t>
            </a:r>
            <a:r>
              <a:rPr lang="cs-CZ" sz="4600" dirty="0" err="1">
                <a:latin typeface="Arial CE" pitchFamily="34" charset="0"/>
                <a:cs typeface="Arial CE" pitchFamily="34" charset="0"/>
              </a:rPr>
              <a:t>low</a:t>
            </a:r>
            <a:r>
              <a:rPr lang="cs-CZ" sz="4600" dirty="0">
                <a:latin typeface="Arial CE" pitchFamily="34" charset="0"/>
                <a:cs typeface="Arial CE" pitchFamily="34" charset="0"/>
              </a:rPr>
              <a:t>, so </a:t>
            </a:r>
            <a:r>
              <a:rPr lang="cs-CZ" sz="4600" dirty="0" err="1">
                <a:latin typeface="Arial CE" pitchFamily="34" charset="0"/>
                <a:cs typeface="Arial CE" pitchFamily="34" charset="0"/>
              </a:rPr>
              <a:t>she</a:t>
            </a:r>
            <a:r>
              <a:rPr lang="cs-CZ" sz="4600" dirty="0">
                <a:latin typeface="Arial CE" pitchFamily="34" charset="0"/>
                <a:cs typeface="Arial CE" pitchFamily="34" charset="0"/>
              </a:rPr>
              <a:t> </a:t>
            </a:r>
            <a:r>
              <a:rPr lang="cs-CZ" sz="4600" dirty="0" err="1">
                <a:latin typeface="Arial CE" pitchFamily="34" charset="0"/>
                <a:cs typeface="Arial CE" pitchFamily="34" charset="0"/>
              </a:rPr>
              <a:t>created</a:t>
            </a:r>
            <a:r>
              <a:rPr lang="cs-CZ" sz="4600" dirty="0">
                <a:latin typeface="Arial CE" pitchFamily="34" charset="0"/>
                <a:cs typeface="Arial CE" pitchFamily="34" charset="0"/>
              </a:rPr>
              <a:t> </a:t>
            </a:r>
            <a:r>
              <a:rPr lang="cs-CZ" sz="4600" dirty="0" err="1">
                <a:latin typeface="Arial CE" pitchFamily="34" charset="0"/>
                <a:cs typeface="Arial CE" pitchFamily="34" charset="0"/>
              </a:rPr>
              <a:t>an</a:t>
            </a:r>
            <a:r>
              <a:rPr lang="cs-CZ" sz="4600" dirty="0">
                <a:latin typeface="Arial CE" pitchFamily="34" charset="0"/>
                <a:cs typeface="Arial CE" pitchFamily="34" charset="0"/>
              </a:rPr>
              <a:t> </a:t>
            </a:r>
            <a:r>
              <a:rPr lang="cs-CZ" sz="4600" dirty="0" err="1">
                <a:latin typeface="Arial CE" pitchFamily="34" charset="0"/>
                <a:cs typeface="Arial CE" pitchFamily="34" charset="0"/>
              </a:rPr>
              <a:t>account</a:t>
            </a:r>
            <a:r>
              <a:rPr lang="cs-CZ" sz="4600" dirty="0">
                <a:latin typeface="Arial CE" pitchFamily="34" charset="0"/>
                <a:cs typeface="Arial CE" pitchFamily="34" charset="0"/>
              </a:rPr>
              <a:t> on Facebook. </a:t>
            </a:r>
            <a:r>
              <a:rPr lang="cs-CZ" sz="4600" dirty="0" err="1">
                <a:latin typeface="Arial CE" pitchFamily="34" charset="0"/>
                <a:cs typeface="Arial CE" pitchFamily="34" charset="0"/>
              </a:rPr>
              <a:t>Instead</a:t>
            </a:r>
            <a:r>
              <a:rPr lang="cs-CZ" sz="4600" dirty="0">
                <a:latin typeface="Arial CE" pitchFamily="34" charset="0"/>
                <a:cs typeface="Arial CE" pitchFamily="34" charset="0"/>
              </a:rPr>
              <a:t> </a:t>
            </a:r>
            <a:r>
              <a:rPr lang="cs-CZ" sz="4600" dirty="0" err="1">
                <a:latin typeface="Arial CE" pitchFamily="34" charset="0"/>
                <a:cs typeface="Arial CE" pitchFamily="34" charset="0"/>
              </a:rPr>
              <a:t>of</a:t>
            </a:r>
            <a:r>
              <a:rPr lang="cs-CZ" sz="4600" dirty="0">
                <a:latin typeface="Arial CE" pitchFamily="34" charset="0"/>
                <a:cs typeface="Arial CE" pitchFamily="34" charset="0"/>
              </a:rPr>
              <a:t> </a:t>
            </a:r>
            <a:r>
              <a:rPr lang="cs-CZ" sz="4600" dirty="0" err="1">
                <a:latin typeface="Arial CE" pitchFamily="34" charset="0"/>
                <a:cs typeface="Arial CE" pitchFamily="34" charset="0"/>
              </a:rPr>
              <a:t>getting</a:t>
            </a:r>
            <a:r>
              <a:rPr lang="cs-CZ" sz="4600" dirty="0">
                <a:latin typeface="Arial CE" pitchFamily="34" charset="0"/>
                <a:cs typeface="Arial CE" pitchFamily="34" charset="0"/>
              </a:rPr>
              <a:t> </a:t>
            </a:r>
            <a:r>
              <a:rPr lang="cs-CZ" sz="4600" dirty="0" err="1">
                <a:latin typeface="Arial CE" pitchFamily="34" charset="0"/>
                <a:cs typeface="Arial CE" pitchFamily="34" charset="0"/>
              </a:rPr>
              <a:t>new</a:t>
            </a:r>
            <a:r>
              <a:rPr lang="cs-CZ" sz="4600" dirty="0">
                <a:latin typeface="Arial CE" pitchFamily="34" charset="0"/>
                <a:cs typeface="Arial CE" pitchFamily="34" charset="0"/>
              </a:rPr>
              <a:t> </a:t>
            </a:r>
            <a:r>
              <a:rPr lang="cs-CZ" sz="4600" dirty="0" err="1">
                <a:latin typeface="Arial CE" pitchFamily="34" charset="0"/>
                <a:cs typeface="Arial CE" pitchFamily="34" charset="0"/>
              </a:rPr>
              <a:t>friends</a:t>
            </a:r>
            <a:r>
              <a:rPr lang="cs-CZ" sz="4600" dirty="0">
                <a:latin typeface="Arial CE" pitchFamily="34" charset="0"/>
                <a:cs typeface="Arial CE" pitchFamily="34" charset="0"/>
              </a:rPr>
              <a:t>, </a:t>
            </a:r>
            <a:r>
              <a:rPr lang="cs-CZ" sz="4600" dirty="0" err="1">
                <a:latin typeface="Arial CE" pitchFamily="34" charset="0"/>
                <a:cs typeface="Arial CE" pitchFamily="34" charset="0"/>
              </a:rPr>
              <a:t>she</a:t>
            </a:r>
            <a:r>
              <a:rPr lang="cs-CZ" sz="4600" dirty="0">
                <a:latin typeface="Arial CE" pitchFamily="34" charset="0"/>
                <a:cs typeface="Arial CE" pitchFamily="34" charset="0"/>
              </a:rPr>
              <a:t> </a:t>
            </a:r>
            <a:r>
              <a:rPr lang="cs-CZ" sz="4600" dirty="0" err="1">
                <a:latin typeface="Arial CE" pitchFamily="34" charset="0"/>
                <a:cs typeface="Arial CE" pitchFamily="34" charset="0"/>
              </a:rPr>
              <a:t>became</a:t>
            </a:r>
            <a:r>
              <a:rPr lang="cs-CZ" sz="4600" dirty="0">
                <a:latin typeface="Arial CE" pitchFamily="34" charset="0"/>
                <a:cs typeface="Arial CE" pitchFamily="34" charset="0"/>
              </a:rPr>
              <a:t> a </a:t>
            </a:r>
            <a:r>
              <a:rPr lang="cs-CZ" sz="4600" dirty="0" err="1">
                <a:latin typeface="Arial CE" pitchFamily="34" charset="0"/>
                <a:cs typeface="Arial CE" pitchFamily="34" charset="0"/>
              </a:rPr>
              <a:t>target</a:t>
            </a:r>
            <a:r>
              <a:rPr lang="cs-CZ" sz="4600" dirty="0">
                <a:latin typeface="Arial CE" pitchFamily="34" charset="0"/>
                <a:cs typeface="Arial CE" pitchFamily="34" charset="0"/>
              </a:rPr>
              <a:t> </a:t>
            </a:r>
            <a:r>
              <a:rPr lang="cs-CZ" sz="4600" dirty="0" err="1">
                <a:latin typeface="Arial CE" pitchFamily="34" charset="0"/>
                <a:cs typeface="Arial CE" pitchFamily="34" charset="0"/>
              </a:rPr>
              <a:t>of</a:t>
            </a:r>
            <a:r>
              <a:rPr lang="cs-CZ" sz="4600" dirty="0">
                <a:latin typeface="Arial CE" pitchFamily="34" charset="0"/>
                <a:cs typeface="Arial CE" pitchFamily="34" charset="0"/>
              </a:rPr>
              <a:t> </a:t>
            </a:r>
            <a:r>
              <a:rPr lang="cs-CZ" sz="4600" dirty="0" err="1">
                <a:latin typeface="Arial CE" pitchFamily="34" charset="0"/>
                <a:cs typeface="Arial CE" pitchFamily="34" charset="0"/>
              </a:rPr>
              <a:t>insults</a:t>
            </a:r>
            <a:r>
              <a:rPr lang="cs-CZ" sz="4600" dirty="0">
                <a:latin typeface="Arial CE" pitchFamily="34" charset="0"/>
                <a:cs typeface="Arial CE" pitchFamily="34" charset="0"/>
              </a:rPr>
              <a:t> and abuse </a:t>
            </a:r>
            <a:r>
              <a:rPr lang="cs-CZ" sz="4600" dirty="0" err="1">
                <a:latin typeface="Arial CE" pitchFamily="34" charset="0"/>
                <a:cs typeface="Arial CE" pitchFamily="34" charset="0"/>
              </a:rPr>
              <a:t>because</a:t>
            </a:r>
            <a:r>
              <a:rPr lang="cs-CZ" sz="4600" dirty="0">
                <a:latin typeface="Arial CE" pitchFamily="34" charset="0"/>
                <a:cs typeface="Arial CE" pitchFamily="34" charset="0"/>
              </a:rPr>
              <a:t> many </a:t>
            </a:r>
            <a:r>
              <a:rPr lang="cs-CZ" sz="4600" dirty="0" err="1">
                <a:latin typeface="Arial CE" pitchFamily="34" charset="0"/>
                <a:cs typeface="Arial CE" pitchFamily="34" charset="0"/>
              </a:rPr>
              <a:t>of</a:t>
            </a:r>
            <a:r>
              <a:rPr lang="cs-CZ" sz="4600" dirty="0">
                <a:latin typeface="Arial CE" pitchFamily="34" charset="0"/>
                <a:cs typeface="Arial CE" pitchFamily="34" charset="0"/>
              </a:rPr>
              <a:t> her </a:t>
            </a:r>
            <a:r>
              <a:rPr lang="cs-CZ" sz="4600" dirty="0" err="1">
                <a:latin typeface="Arial CE" pitchFamily="34" charset="0"/>
                <a:cs typeface="Arial CE" pitchFamily="34" charset="0"/>
              </a:rPr>
              <a:t>classmates</a:t>
            </a:r>
            <a:r>
              <a:rPr lang="cs-CZ" sz="4600" dirty="0">
                <a:latin typeface="Arial CE" pitchFamily="34" charset="0"/>
                <a:cs typeface="Arial CE" pitchFamily="34" charset="0"/>
              </a:rPr>
              <a:t> had </a:t>
            </a:r>
            <a:r>
              <a:rPr lang="cs-CZ" sz="4600" dirty="0" err="1">
                <a:latin typeface="Arial CE" pitchFamily="34" charset="0"/>
                <a:cs typeface="Arial CE" pitchFamily="34" charset="0"/>
              </a:rPr>
              <a:t>slandered</a:t>
            </a:r>
            <a:r>
              <a:rPr lang="cs-CZ" sz="4600" dirty="0">
                <a:latin typeface="Arial CE" pitchFamily="34" charset="0"/>
                <a:cs typeface="Arial CE" pitchFamily="34" charset="0"/>
              </a:rPr>
              <a:t> her on </a:t>
            </a:r>
            <a:r>
              <a:rPr lang="cs-CZ" sz="4600" dirty="0" err="1">
                <a:latin typeface="Arial CE" pitchFamily="34" charset="0"/>
                <a:cs typeface="Arial CE" pitchFamily="34" charset="0"/>
              </a:rPr>
              <a:t>the</a:t>
            </a:r>
            <a:r>
              <a:rPr lang="cs-CZ" sz="4600" dirty="0">
                <a:latin typeface="Arial CE" pitchFamily="34" charset="0"/>
                <a:cs typeface="Arial CE" pitchFamily="34" charset="0"/>
              </a:rPr>
              <a:t> network. </a:t>
            </a:r>
            <a:r>
              <a:rPr lang="cs-CZ" sz="4600" dirty="0" err="1">
                <a:latin typeface="Arial CE" pitchFamily="34" charset="0"/>
                <a:cs typeface="Arial CE" pitchFamily="34" charset="0"/>
              </a:rPr>
              <a:t>She</a:t>
            </a:r>
            <a:r>
              <a:rPr lang="cs-CZ" sz="4600" dirty="0">
                <a:latin typeface="Arial CE" pitchFamily="34" charset="0"/>
                <a:cs typeface="Arial CE" pitchFamily="34" charset="0"/>
              </a:rPr>
              <a:t> </a:t>
            </a:r>
            <a:r>
              <a:rPr lang="cs-CZ" sz="4600" dirty="0" err="1">
                <a:latin typeface="Arial CE" pitchFamily="34" charset="0"/>
                <a:cs typeface="Arial CE" pitchFamily="34" charset="0"/>
              </a:rPr>
              <a:t>was</a:t>
            </a:r>
            <a:r>
              <a:rPr lang="cs-CZ" sz="4600" dirty="0">
                <a:latin typeface="Arial CE" pitchFamily="34" charset="0"/>
                <a:cs typeface="Arial CE" pitchFamily="34" charset="0"/>
              </a:rPr>
              <a:t> </a:t>
            </a:r>
            <a:r>
              <a:rPr lang="cs-CZ" sz="4600" dirty="0" err="1">
                <a:latin typeface="Arial CE" pitchFamily="34" charset="0"/>
                <a:cs typeface="Arial CE" pitchFamily="34" charset="0"/>
              </a:rPr>
              <a:t>left</a:t>
            </a:r>
            <a:r>
              <a:rPr lang="cs-CZ" sz="4600" dirty="0">
                <a:latin typeface="Arial CE" pitchFamily="34" charset="0"/>
                <a:cs typeface="Arial CE" pitchFamily="34" charset="0"/>
              </a:rPr>
              <a:t> </a:t>
            </a:r>
            <a:r>
              <a:rPr lang="cs-CZ" sz="4600" dirty="0" err="1">
                <a:latin typeface="Arial CE" pitchFamily="34" charset="0"/>
                <a:cs typeface="Arial CE" pitchFamily="34" charset="0"/>
              </a:rPr>
              <a:t>with</a:t>
            </a:r>
            <a:r>
              <a:rPr lang="cs-CZ" sz="4600" dirty="0">
                <a:latin typeface="Arial CE" pitchFamily="34" charset="0"/>
                <a:cs typeface="Arial CE" pitchFamily="34" charset="0"/>
              </a:rPr>
              <a:t> </a:t>
            </a:r>
            <a:r>
              <a:rPr lang="cs-CZ" sz="4600" dirty="0" err="1">
                <a:latin typeface="Arial CE" pitchFamily="34" charset="0"/>
                <a:cs typeface="Arial CE" pitchFamily="34" charset="0"/>
              </a:rPr>
              <a:t>abusive</a:t>
            </a:r>
            <a:r>
              <a:rPr lang="cs-CZ" sz="4600" dirty="0">
                <a:latin typeface="Arial CE" pitchFamily="34" charset="0"/>
                <a:cs typeface="Arial CE" pitchFamily="34" charset="0"/>
              </a:rPr>
              <a:t> </a:t>
            </a:r>
            <a:r>
              <a:rPr lang="cs-CZ" sz="4600" dirty="0" err="1">
                <a:latin typeface="Arial CE" pitchFamily="34" charset="0"/>
                <a:cs typeface="Arial CE" pitchFamily="34" charset="0"/>
              </a:rPr>
              <a:t>comments</a:t>
            </a:r>
            <a:r>
              <a:rPr lang="cs-CZ" sz="4600" dirty="0">
                <a:latin typeface="Arial CE" pitchFamily="34" charset="0"/>
                <a:cs typeface="Arial CE" pitchFamily="34" charset="0"/>
              </a:rPr>
              <a:t>, </a:t>
            </a:r>
            <a:r>
              <a:rPr lang="cs-CZ" sz="4600" dirty="0" err="1">
                <a:latin typeface="Arial CE" pitchFamily="34" charset="0"/>
                <a:cs typeface="Arial CE" pitchFamily="34" charset="0"/>
              </a:rPr>
              <a:t>which</a:t>
            </a:r>
            <a:r>
              <a:rPr lang="cs-CZ" sz="4600" dirty="0">
                <a:latin typeface="Arial CE" pitchFamily="34" charset="0"/>
                <a:cs typeface="Arial CE" pitchFamily="34" charset="0"/>
              </a:rPr>
              <a:t> </a:t>
            </a:r>
            <a:r>
              <a:rPr lang="cs-CZ" sz="4600" dirty="0" err="1">
                <a:latin typeface="Arial CE" pitchFamily="34" charset="0"/>
                <a:cs typeface="Arial CE" pitchFamily="34" charset="0"/>
              </a:rPr>
              <a:t>could</a:t>
            </a:r>
            <a:r>
              <a:rPr lang="cs-CZ" sz="4600" dirty="0">
                <a:latin typeface="Arial CE" pitchFamily="34" charset="0"/>
                <a:cs typeface="Arial CE" pitchFamily="34" charset="0"/>
              </a:rPr>
              <a:t> </a:t>
            </a:r>
            <a:r>
              <a:rPr lang="cs-CZ" sz="4600" dirty="0" err="1">
                <a:latin typeface="Arial CE" pitchFamily="34" charset="0"/>
                <a:cs typeface="Arial CE" pitchFamily="34" charset="0"/>
              </a:rPr>
              <a:t>have</a:t>
            </a:r>
            <a:r>
              <a:rPr lang="cs-CZ" sz="4600" dirty="0">
                <a:latin typeface="Arial CE" pitchFamily="34" charset="0"/>
                <a:cs typeface="Arial CE" pitchFamily="34" charset="0"/>
              </a:rPr>
              <a:t> </a:t>
            </a:r>
            <a:r>
              <a:rPr lang="cs-CZ" sz="4600" dirty="0" err="1">
                <a:latin typeface="Arial CE" pitchFamily="34" charset="0"/>
                <a:cs typeface="Arial CE" pitchFamily="34" charset="0"/>
              </a:rPr>
              <a:t>been</a:t>
            </a:r>
            <a:r>
              <a:rPr lang="cs-CZ" sz="4600" dirty="0">
                <a:latin typeface="Arial CE" pitchFamily="34" charset="0"/>
                <a:cs typeface="Arial CE" pitchFamily="34" charset="0"/>
              </a:rPr>
              <a:t> </a:t>
            </a:r>
            <a:r>
              <a:rPr lang="cs-CZ" sz="4600" dirty="0" err="1">
                <a:latin typeface="Arial CE" pitchFamily="34" charset="0"/>
                <a:cs typeface="Arial CE" pitchFamily="34" charset="0"/>
              </a:rPr>
              <a:t>read</a:t>
            </a:r>
            <a:r>
              <a:rPr lang="cs-CZ" sz="4600" dirty="0">
                <a:latin typeface="Arial CE" pitchFamily="34" charset="0"/>
                <a:cs typeface="Arial CE" pitchFamily="34" charset="0"/>
              </a:rPr>
              <a:t> by </a:t>
            </a:r>
            <a:r>
              <a:rPr lang="cs-CZ" sz="4600" dirty="0" err="1">
                <a:latin typeface="Arial CE" pitchFamily="34" charset="0"/>
                <a:cs typeface="Arial CE" pitchFamily="34" charset="0"/>
              </a:rPr>
              <a:t>anyone</a:t>
            </a:r>
            <a:r>
              <a:rPr lang="cs-CZ" sz="4600" dirty="0">
                <a:latin typeface="Arial CE" pitchFamily="34" charset="0"/>
                <a:cs typeface="Arial CE" pitchFamily="34" charset="0"/>
              </a:rPr>
              <a:t>. </a:t>
            </a:r>
          </a:p>
          <a:p>
            <a:pPr eaLnBrk="1" fontAlgn="auto" hangingPunct="1">
              <a:lnSpc>
                <a:spcPct val="130000"/>
              </a:lnSpc>
              <a:spcAft>
                <a:spcPts val="0"/>
              </a:spcAft>
              <a:buFont typeface="Wingdings 2"/>
              <a:buNone/>
              <a:defRPr/>
            </a:pPr>
            <a:r>
              <a:rPr lang="cs-CZ" sz="4600" b="1" dirty="0">
                <a:latin typeface="Arial CE" pitchFamily="34" charset="0"/>
                <a:cs typeface="Arial CE" pitchFamily="34" charset="0"/>
              </a:rPr>
              <a:t>     </a:t>
            </a:r>
            <a:r>
              <a:rPr lang="cs-CZ" sz="4600" b="1" dirty="0" err="1">
                <a:latin typeface="Arial CE" pitchFamily="34" charset="0"/>
                <a:cs typeface="Arial CE" pitchFamily="34" charset="0"/>
              </a:rPr>
              <a:t>Consequence</a:t>
            </a:r>
            <a:r>
              <a:rPr lang="cs-CZ" sz="4600" b="1" dirty="0">
                <a:latin typeface="Arial CE" pitchFamily="34" charset="0"/>
                <a:cs typeface="Arial CE" pitchFamily="34" charset="0"/>
              </a:rPr>
              <a:t>: </a:t>
            </a:r>
            <a:r>
              <a:rPr lang="cs-CZ" sz="4600" dirty="0" err="1">
                <a:latin typeface="Arial CE" pitchFamily="34" charset="0"/>
                <a:cs typeface="Arial CE" pitchFamily="34" charset="0"/>
              </a:rPr>
              <a:t>Holly</a:t>
            </a:r>
            <a:r>
              <a:rPr lang="cs-CZ" sz="4600" dirty="0">
                <a:latin typeface="Arial CE" pitchFamily="34" charset="0"/>
                <a:cs typeface="Arial CE" pitchFamily="34" charset="0"/>
              </a:rPr>
              <a:t> </a:t>
            </a:r>
            <a:r>
              <a:rPr lang="cs-CZ" sz="4600" dirty="0" err="1">
                <a:latin typeface="Arial CE" pitchFamily="34" charset="0"/>
                <a:cs typeface="Arial CE" pitchFamily="34" charset="0"/>
              </a:rPr>
              <a:t>commited</a:t>
            </a:r>
            <a:r>
              <a:rPr lang="cs-CZ" sz="4600" dirty="0">
                <a:latin typeface="Arial CE" pitchFamily="34" charset="0"/>
                <a:cs typeface="Arial CE" pitchFamily="34" charset="0"/>
              </a:rPr>
              <a:t> a </a:t>
            </a:r>
            <a:r>
              <a:rPr lang="cs-CZ" sz="4600" dirty="0" err="1">
                <a:latin typeface="Arial CE" pitchFamily="34" charset="0"/>
                <a:cs typeface="Arial CE" pitchFamily="34" charset="0"/>
              </a:rPr>
              <a:t>suicide</a:t>
            </a:r>
            <a:r>
              <a:rPr lang="cs-CZ" sz="4600" dirty="0">
                <a:latin typeface="Arial CE" pitchFamily="34" charset="0"/>
                <a:cs typeface="Arial CE" pitchFamily="34" charset="0"/>
              </a:rPr>
              <a:t> by jumping </a:t>
            </a:r>
            <a:r>
              <a:rPr lang="cs-CZ" sz="4600" dirty="0" err="1">
                <a:latin typeface="Arial CE" pitchFamily="34" charset="0"/>
                <a:cs typeface="Arial CE" pitchFamily="34" charset="0"/>
              </a:rPr>
              <a:t>of</a:t>
            </a:r>
            <a:r>
              <a:rPr lang="cs-CZ" sz="4600" dirty="0">
                <a:latin typeface="Arial CE" pitchFamily="34" charset="0"/>
                <a:cs typeface="Arial CE" pitchFamily="34" charset="0"/>
              </a:rPr>
              <a:t> </a:t>
            </a:r>
            <a:r>
              <a:rPr lang="cs-CZ" sz="4600" dirty="0" err="1">
                <a:latin typeface="Arial CE" pitchFamily="34" charset="0"/>
                <a:cs typeface="Arial CE" pitchFamily="34" charset="0"/>
              </a:rPr>
              <a:t>the</a:t>
            </a:r>
            <a:r>
              <a:rPr lang="cs-CZ" sz="4600" dirty="0">
                <a:latin typeface="Arial CE" pitchFamily="34" charset="0"/>
                <a:cs typeface="Arial CE" pitchFamily="34" charset="0"/>
              </a:rPr>
              <a:t> </a:t>
            </a:r>
            <a:r>
              <a:rPr lang="cs-CZ" sz="4600" dirty="0" err="1">
                <a:latin typeface="Arial CE" pitchFamily="34" charset="0"/>
                <a:cs typeface="Arial CE" pitchFamily="34" charset="0"/>
              </a:rPr>
              <a:t>bridge</a:t>
            </a:r>
            <a:endParaRPr lang="cs-CZ" sz="4600" dirty="0">
              <a:latin typeface="Arial CE" pitchFamily="34" charset="0"/>
              <a:cs typeface="Arial CE" pitchFamily="34" charset="0"/>
            </a:endParaRPr>
          </a:p>
          <a:p>
            <a:pPr marL="0" indent="0" eaLnBrk="1" fontAlgn="auto" hangingPunct="1">
              <a:spcAft>
                <a:spcPts val="0"/>
              </a:spcAft>
              <a:buFont typeface="Wingdings 2" panose="05020102010507070707" pitchFamily="18" charset="2"/>
              <a:buNone/>
              <a:defRPr/>
            </a:pPr>
            <a:endParaRPr lang="cs-CZ" b="1" dirty="0">
              <a:solidFill>
                <a:schemeClr val="tx1"/>
              </a:solidFill>
              <a:hlinkClick r:id="rId4"/>
            </a:endParaRPr>
          </a:p>
          <a:p>
            <a:pPr marL="0" indent="0" eaLnBrk="1" fontAlgn="auto" hangingPunct="1">
              <a:spcAft>
                <a:spcPts val="0"/>
              </a:spcAft>
              <a:buFont typeface="Wingdings 2" panose="05020102010507070707" pitchFamily="18" charset="2"/>
              <a:buNone/>
              <a:defRPr/>
            </a:pPr>
            <a:endParaRPr lang="cs-CZ" b="1" dirty="0">
              <a:solidFill>
                <a:schemeClr val="tx1"/>
              </a:solidFill>
              <a:hlinkClick r:id="rId4"/>
            </a:endParaRPr>
          </a:p>
          <a:p>
            <a:pPr marL="0" indent="0" eaLnBrk="1" fontAlgn="auto" hangingPunct="1">
              <a:spcAft>
                <a:spcPts val="0"/>
              </a:spcAft>
              <a:buFont typeface="Wingdings 2" panose="05020102010507070707" pitchFamily="18" charset="2"/>
              <a:buNone/>
              <a:defRPr/>
            </a:pPr>
            <a:r>
              <a:rPr lang="cs-CZ" b="1" dirty="0" err="1">
                <a:solidFill>
                  <a:schemeClr val="tx1"/>
                </a:solidFill>
                <a:latin typeface="Arial" pitchFamily="34" charset="0"/>
                <a:cs typeface="Arial" pitchFamily="34" charset="0"/>
                <a:hlinkClick r:id="rId4"/>
              </a:rPr>
              <a:t>Article</a:t>
            </a:r>
            <a:r>
              <a:rPr lang="cs-CZ" b="1" dirty="0">
                <a:solidFill>
                  <a:schemeClr val="tx1"/>
                </a:solidFill>
                <a:latin typeface="Arial" pitchFamily="34" charset="0"/>
                <a:cs typeface="Arial" pitchFamily="34" charset="0"/>
                <a:hlinkClick r:id="rId4"/>
              </a:rPr>
              <a:t>:</a:t>
            </a:r>
          </a:p>
          <a:p>
            <a:pPr eaLnBrk="1" fontAlgn="auto" hangingPunct="1">
              <a:spcAft>
                <a:spcPts val="0"/>
              </a:spcAft>
              <a:buFont typeface="Wingdings 2"/>
              <a:buChar char=""/>
              <a:defRPr/>
            </a:pPr>
            <a:r>
              <a:rPr lang="cs-CZ" dirty="0">
                <a:hlinkClick r:id="rId4"/>
              </a:rPr>
              <a:t>http://www.super.cz/7053-to-neni-pekny-pohled-mlada-britka-se-kvuli-sikane-stala-anorektickou-vazila-30-kilo-a-jeji-zivot-visel-na-vlasku.html</a:t>
            </a:r>
            <a:endParaRPr lang="cs-CZ" dirty="0"/>
          </a:p>
          <a:p>
            <a:pPr eaLnBrk="1" fontAlgn="auto" hangingPunct="1">
              <a:spcAft>
                <a:spcPts val="0"/>
              </a:spcAft>
              <a:buFont typeface="Wingdings 2"/>
              <a:buChar char=""/>
              <a:defRPr/>
            </a:pPr>
            <a:r>
              <a:rPr lang="cs-CZ" dirty="0">
                <a:hlinkClick r:id="rId5"/>
              </a:rPr>
              <a:t>http://www.novinky.cz/zahranicni/evropa/294246-devitilety-brit-se-obesil-kvuli-sikane-tyrali-ho-ze-byl-bily.html</a:t>
            </a:r>
            <a:endParaRPr lang="cs-CZ" dirty="0"/>
          </a:p>
          <a:p>
            <a:pPr eaLnBrk="1" fontAlgn="auto" hangingPunct="1">
              <a:spcAft>
                <a:spcPts val="0"/>
              </a:spcAft>
              <a:buFont typeface="Wingdings 2"/>
              <a:buChar char=""/>
              <a:defRPr/>
            </a:pPr>
            <a:endParaRPr lang="cs-C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5873A4-31A8-EA67-E549-E9E383F4BE45}"/>
              </a:ext>
            </a:extLst>
          </p:cNvPr>
          <p:cNvSpPr>
            <a:spLocks noGrp="1"/>
          </p:cNvSpPr>
          <p:nvPr>
            <p:ph type="title"/>
          </p:nvPr>
        </p:nvSpPr>
        <p:spPr>
          <a:xfrm>
            <a:off x="257694" y="468652"/>
            <a:ext cx="8686800" cy="838200"/>
          </a:xfrm>
        </p:spPr>
        <p:txBody>
          <a:bodyPr>
            <a:normAutofit fontScale="90000"/>
          </a:bodyPr>
          <a:lstStyle/>
          <a:p>
            <a:pPr eaLnBrk="1" fontAlgn="auto" hangingPunct="1">
              <a:spcAft>
                <a:spcPts val="0"/>
              </a:spcAft>
              <a:defRPr/>
            </a:pPr>
            <a:r>
              <a:rPr lang="cs-CZ" dirty="0" err="1"/>
              <a:t>How</a:t>
            </a:r>
            <a:r>
              <a:rPr lang="cs-CZ" dirty="0"/>
              <a:t> </a:t>
            </a:r>
            <a:r>
              <a:rPr lang="cs-CZ" dirty="0" err="1"/>
              <a:t>can</a:t>
            </a:r>
            <a:r>
              <a:rPr lang="cs-CZ" dirty="0"/>
              <a:t> </a:t>
            </a:r>
            <a:r>
              <a:rPr lang="cs-CZ" dirty="0" err="1"/>
              <a:t>you</a:t>
            </a:r>
            <a:r>
              <a:rPr lang="cs-CZ" dirty="0"/>
              <a:t> </a:t>
            </a:r>
            <a:r>
              <a:rPr lang="cs-CZ" dirty="0" err="1"/>
              <a:t>defend</a:t>
            </a:r>
            <a:r>
              <a:rPr lang="cs-CZ" dirty="0"/>
              <a:t> </a:t>
            </a:r>
            <a:r>
              <a:rPr lang="cs-CZ" dirty="0" err="1"/>
              <a:t>yourself</a:t>
            </a:r>
            <a:r>
              <a:rPr lang="cs-CZ" dirty="0"/>
              <a:t>?</a:t>
            </a:r>
            <a:br>
              <a:rPr lang="cs-CZ" dirty="0"/>
            </a:br>
            <a:endParaRPr lang="cs-CZ" dirty="0"/>
          </a:p>
        </p:txBody>
      </p:sp>
      <p:sp>
        <p:nvSpPr>
          <p:cNvPr id="25603" name="Zástupný symbol pro obsah 2">
            <a:extLst>
              <a:ext uri="{FF2B5EF4-FFF2-40B4-BE49-F238E27FC236}">
                <a16:creationId xmlns:a16="http://schemas.microsoft.com/office/drawing/2014/main" id="{4ADAE40C-C8C3-4BA3-8574-B998506D13CB}"/>
              </a:ext>
            </a:extLst>
          </p:cNvPr>
          <p:cNvSpPr>
            <a:spLocks noGrp="1"/>
          </p:cNvSpPr>
          <p:nvPr>
            <p:ph idx="1"/>
          </p:nvPr>
        </p:nvSpPr>
        <p:spPr>
          <a:xfrm>
            <a:off x="228600" y="1338263"/>
            <a:ext cx="8686800" cy="5187950"/>
          </a:xfrm>
        </p:spPr>
        <p:txBody>
          <a:bodyPr/>
          <a:lstStyle/>
          <a:p>
            <a:pPr marL="457200" indent="-457200" algn="just" eaLnBrk="1" hangingPunct="1">
              <a:lnSpc>
                <a:spcPct val="130000"/>
              </a:lnSpc>
              <a:buFont typeface="+mj-lt"/>
              <a:buAutoNum type="arabicPeriod"/>
              <a:defRPr/>
            </a:pPr>
            <a:r>
              <a:rPr lang="cs-CZ" altLang="cs-CZ" sz="2000" b="1" dirty="0">
                <a:solidFill>
                  <a:schemeClr val="tx1"/>
                </a:solidFill>
                <a:latin typeface="Arial CE" panose="020B0604020202020204" pitchFamily="34" charset="0"/>
                <a:cs typeface="Arial CE" panose="020B0604020202020204" pitchFamily="34" charset="0"/>
              </a:rPr>
              <a:t>BRING IT TO AN END </a:t>
            </a:r>
          </a:p>
          <a:p>
            <a:pPr marL="857250" lvl="1" indent="-457200" algn="just" eaLnBrk="1" hangingPunct="1">
              <a:lnSpc>
                <a:spcPct val="130000"/>
              </a:lnSpc>
              <a:buFont typeface="Wingdings" panose="05000000000000000000" pitchFamily="2" charset="2"/>
              <a:buChar char="Ø"/>
              <a:defRPr/>
            </a:pPr>
            <a:r>
              <a:rPr lang="cs-CZ" altLang="cs-CZ" sz="1800" dirty="0">
                <a:latin typeface="Arial CE" panose="020B0604020202020204" pitchFamily="34" charset="0"/>
                <a:cs typeface="Arial CE" panose="020B0604020202020204" pitchFamily="34" charset="0"/>
              </a:rPr>
              <a:t>Do no </a:t>
            </a:r>
            <a:r>
              <a:rPr lang="cs-CZ" altLang="cs-CZ" sz="1800" dirty="0" err="1">
                <a:latin typeface="Arial CE" panose="020B0604020202020204" pitchFamily="34" charset="0"/>
                <a:cs typeface="Arial CE" panose="020B0604020202020204" pitchFamily="34" charset="0"/>
              </a:rPr>
              <a:t>communicate</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with</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the</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attacker</a:t>
            </a:r>
            <a:endParaRPr lang="cs-CZ" altLang="cs-CZ" sz="1800" dirty="0">
              <a:latin typeface="Arial CE" panose="020B0604020202020204" pitchFamily="34" charset="0"/>
              <a:cs typeface="Arial CE" panose="020B0604020202020204" pitchFamily="34" charset="0"/>
            </a:endParaRPr>
          </a:p>
          <a:p>
            <a:pPr marL="514350" indent="-514350" algn="just" eaLnBrk="1" hangingPunct="1">
              <a:lnSpc>
                <a:spcPct val="130000"/>
              </a:lnSpc>
              <a:buFont typeface="+mj-lt"/>
              <a:buAutoNum type="arabicPeriod"/>
              <a:defRPr/>
            </a:pPr>
            <a:r>
              <a:rPr lang="cs-CZ" altLang="cs-CZ" sz="2000" b="1" dirty="0">
                <a:solidFill>
                  <a:schemeClr val="tx1"/>
                </a:solidFill>
                <a:latin typeface="Arial CE" panose="020B0604020202020204" pitchFamily="34" charset="0"/>
                <a:cs typeface="Arial CE" panose="020B0604020202020204" pitchFamily="34" charset="0"/>
              </a:rPr>
              <a:t>BLOCK THE ATTACKER  </a:t>
            </a:r>
          </a:p>
          <a:p>
            <a:pPr marL="914400" lvl="1" indent="-514350" algn="just" eaLnBrk="1" hangingPunct="1">
              <a:lnSpc>
                <a:spcPct val="130000"/>
              </a:lnSpc>
              <a:buFont typeface="Wingdings" panose="05000000000000000000" pitchFamily="2" charset="2"/>
              <a:buChar char="Ø"/>
              <a:defRPr/>
            </a:pPr>
            <a:r>
              <a:rPr lang="cs-CZ" altLang="cs-CZ" sz="1800" dirty="0">
                <a:latin typeface="Arial CE" panose="020B0604020202020204" pitchFamily="34" charset="0"/>
                <a:cs typeface="Arial CE" panose="020B0604020202020204" pitchFamily="34" charset="0"/>
              </a:rPr>
              <a:t>Denny </a:t>
            </a:r>
            <a:r>
              <a:rPr lang="cs-CZ" altLang="cs-CZ" sz="1800" dirty="0" err="1">
                <a:latin typeface="Arial CE" panose="020B0604020202020204" pitchFamily="34" charset="0"/>
                <a:cs typeface="Arial CE" panose="020B0604020202020204" pitchFamily="34" charset="0"/>
              </a:rPr>
              <a:t>acces</a:t>
            </a:r>
            <a:r>
              <a:rPr lang="cs-CZ" altLang="cs-CZ" sz="1800" dirty="0">
                <a:latin typeface="Arial CE" panose="020B0604020202020204" pitchFamily="34" charset="0"/>
                <a:cs typeface="Arial CE" panose="020B0604020202020204" pitchFamily="34" charset="0"/>
              </a:rPr>
              <a:t> to </a:t>
            </a:r>
            <a:r>
              <a:rPr lang="cs-CZ" altLang="cs-CZ" sz="1800" dirty="0" err="1">
                <a:latin typeface="Arial CE" panose="020B0604020202020204" pitchFamily="34" charset="0"/>
                <a:cs typeface="Arial CE" panose="020B0604020202020204" pitchFamily="34" charset="0"/>
              </a:rPr>
              <a:t>the</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attacker</a:t>
            </a:r>
            <a:endParaRPr lang="cs-CZ" altLang="cs-CZ" sz="1800" dirty="0">
              <a:latin typeface="Arial CE" panose="020B0604020202020204" pitchFamily="34" charset="0"/>
              <a:cs typeface="Arial CE" panose="020B0604020202020204" pitchFamily="34" charset="0"/>
            </a:endParaRPr>
          </a:p>
          <a:p>
            <a:pPr marL="914400" lvl="1" indent="-514350" algn="just" eaLnBrk="1" hangingPunct="1">
              <a:lnSpc>
                <a:spcPct val="130000"/>
              </a:lnSpc>
              <a:buFont typeface="Wingdings" panose="05000000000000000000" pitchFamily="2" charset="2"/>
              <a:buChar char="Ø"/>
              <a:defRPr/>
            </a:pPr>
            <a:r>
              <a:rPr lang="cs-CZ" altLang="cs-CZ" sz="1800" dirty="0" err="1">
                <a:latin typeface="Arial CE" panose="020B0604020202020204" pitchFamily="34" charset="0"/>
                <a:cs typeface="Arial CE" panose="020B0604020202020204" pitchFamily="34" charset="0"/>
              </a:rPr>
              <a:t>Change</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your</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virtual</a:t>
            </a:r>
            <a:r>
              <a:rPr lang="cs-CZ" altLang="cs-CZ" sz="1800" dirty="0">
                <a:latin typeface="Arial CE" panose="020B0604020202020204" pitchFamily="34" charset="0"/>
                <a:cs typeface="Arial CE" panose="020B0604020202020204" pitchFamily="34" charset="0"/>
              </a:rPr>
              <a:t> identity</a:t>
            </a:r>
            <a:endParaRPr lang="cs-CZ" altLang="cs-CZ" sz="1800" b="1" dirty="0">
              <a:latin typeface="Arial CE" panose="020B0604020202020204" pitchFamily="34" charset="0"/>
              <a:cs typeface="Arial CE" panose="020B0604020202020204" pitchFamily="34" charset="0"/>
            </a:endParaRPr>
          </a:p>
          <a:p>
            <a:pPr marL="514350" indent="-514350" algn="just" eaLnBrk="1" hangingPunct="1">
              <a:lnSpc>
                <a:spcPct val="130000"/>
              </a:lnSpc>
              <a:buFont typeface="+mj-lt"/>
              <a:buAutoNum type="arabicPeriod"/>
              <a:defRPr/>
            </a:pPr>
            <a:r>
              <a:rPr lang="cs-CZ" altLang="cs-CZ" sz="2000" b="1" dirty="0">
                <a:solidFill>
                  <a:schemeClr val="tx1"/>
                </a:solidFill>
                <a:latin typeface="Arial CE" panose="020B0604020202020204" pitchFamily="34" charset="0"/>
                <a:cs typeface="Arial CE" panose="020B0604020202020204" pitchFamily="34" charset="0"/>
              </a:rPr>
              <a:t>IDENTIFY THE ATTACKER </a:t>
            </a:r>
          </a:p>
          <a:p>
            <a:pPr marL="514350" indent="-514350" algn="just" eaLnBrk="1" hangingPunct="1">
              <a:lnSpc>
                <a:spcPct val="130000"/>
              </a:lnSpc>
              <a:buFont typeface="+mj-lt"/>
              <a:buAutoNum type="arabicPeriod"/>
              <a:defRPr/>
            </a:pPr>
            <a:r>
              <a:rPr lang="cs-CZ" altLang="cs-CZ" sz="2000" b="1" dirty="0">
                <a:solidFill>
                  <a:schemeClr val="tx1"/>
                </a:solidFill>
                <a:latin typeface="Arial CE" panose="020B0604020202020204" pitchFamily="34" charset="0"/>
                <a:cs typeface="Arial CE" panose="020B0604020202020204" pitchFamily="34" charset="0"/>
              </a:rPr>
              <a:t>REPORT </a:t>
            </a:r>
            <a:r>
              <a:rPr lang="cs-CZ" altLang="cs-CZ" sz="2000" b="1" dirty="0">
                <a:latin typeface="Arial CE" panose="020B0604020202020204" pitchFamily="34" charset="0"/>
                <a:cs typeface="Arial CE" panose="020B0604020202020204" pitchFamily="34" charset="0"/>
              </a:rPr>
              <a:t>     </a:t>
            </a:r>
          </a:p>
          <a:p>
            <a:pPr marL="914400" lvl="1" indent="-514350" algn="just" eaLnBrk="1" hangingPunct="1">
              <a:lnSpc>
                <a:spcPct val="130000"/>
              </a:lnSpc>
              <a:buFont typeface="Wingdings" panose="05000000000000000000" pitchFamily="2" charset="2"/>
              <a:buChar char="Ø"/>
              <a:defRPr/>
            </a:pPr>
            <a:r>
              <a:rPr lang="cs-CZ" altLang="cs-CZ" sz="1800" dirty="0">
                <a:latin typeface="Arial CE" panose="020B0604020202020204" pitchFamily="34" charset="0"/>
                <a:cs typeface="Arial CE" panose="020B0604020202020204" pitchFamily="34" charset="0"/>
              </a:rPr>
              <a:t>To </a:t>
            </a:r>
            <a:r>
              <a:rPr lang="cs-CZ" altLang="cs-CZ" sz="1800" dirty="0" err="1">
                <a:latin typeface="Arial CE" panose="020B0604020202020204" pitchFamily="34" charset="0"/>
                <a:cs typeface="Arial CE" panose="020B0604020202020204" pitchFamily="34" charset="0"/>
              </a:rPr>
              <a:t>an</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adult</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or</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the</a:t>
            </a:r>
            <a:r>
              <a:rPr lang="cs-CZ" altLang="cs-CZ" sz="1800" dirty="0">
                <a:latin typeface="Arial CE" panose="020B0604020202020204" pitchFamily="34" charset="0"/>
                <a:cs typeface="Arial CE" panose="020B0604020202020204" pitchFamily="34" charset="0"/>
              </a:rPr>
              <a:t> </a:t>
            </a:r>
            <a:r>
              <a:rPr lang="cs-CZ" altLang="cs-CZ" sz="1800" dirty="0" err="1">
                <a:latin typeface="Arial CE" panose="020B0604020202020204" pitchFamily="34" charset="0"/>
                <a:cs typeface="Arial CE" panose="020B0604020202020204" pitchFamily="34" charset="0"/>
              </a:rPr>
              <a:t>authorities</a:t>
            </a:r>
            <a:r>
              <a:rPr lang="cs-CZ" altLang="cs-CZ" sz="1800" dirty="0">
                <a:latin typeface="Arial CE" panose="020B0604020202020204" pitchFamily="34" charset="0"/>
                <a:cs typeface="Arial CE" panose="020B0604020202020204" pitchFamily="34" charset="0"/>
              </a:rPr>
              <a:t> (police)</a:t>
            </a:r>
          </a:p>
          <a:p>
            <a:pPr algn="ctr" eaLnBrk="1" hangingPunct="1">
              <a:buFont typeface="Wingdings 2" panose="05020102010507070707" pitchFamily="18" charset="2"/>
              <a:buNone/>
              <a:defRPr/>
            </a:pPr>
            <a:endParaRPr lang="cs-CZ" altLang="cs-CZ" sz="2400" b="1" dirty="0">
              <a:latin typeface="Arial CE" panose="020B0604020202020204" pitchFamily="34" charset="0"/>
              <a:cs typeface="Arial CE" panose="020B0604020202020204" pitchFamily="34" charset="0"/>
            </a:endParaRPr>
          </a:p>
          <a:p>
            <a:pPr algn="ctr" eaLnBrk="1" hangingPunct="1">
              <a:buFont typeface="Wingdings 2" panose="05020102010507070707" pitchFamily="18" charset="2"/>
              <a:buNone/>
              <a:defRPr/>
            </a:pPr>
            <a:r>
              <a:rPr lang="cs-CZ" altLang="cs-CZ" sz="2400" b="1" dirty="0" err="1">
                <a:latin typeface="Arial CE" panose="020B0604020202020204" pitchFamily="34" charset="0"/>
                <a:cs typeface="Arial CE" panose="020B0604020202020204" pitchFamily="34" charset="0"/>
              </a:rPr>
              <a:t>If</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witness</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cyberbully</a:t>
            </a:r>
            <a:r>
              <a:rPr lang="cs-CZ" altLang="cs-CZ" sz="2400" b="1" dirty="0">
                <a:latin typeface="Arial CE" panose="020B0604020202020204" pitchFamily="34" charset="0"/>
                <a:cs typeface="Arial CE" panose="020B0604020202020204" pitchFamily="34" charset="0"/>
              </a:rPr>
              <a:t> in </a:t>
            </a:r>
            <a:r>
              <a:rPr lang="cs-CZ" altLang="cs-CZ" sz="2400" b="1" dirty="0" err="1">
                <a:latin typeface="Arial CE" panose="020B0604020202020204" pitchFamily="34" charset="0"/>
                <a:cs typeface="Arial CE" panose="020B0604020202020204" pitchFamily="34" charset="0"/>
              </a:rPr>
              <a:t>your</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surrungings</a:t>
            </a:r>
            <a:r>
              <a:rPr lang="cs-CZ" altLang="cs-CZ" sz="2400" b="1" dirty="0">
                <a:latin typeface="Arial CE" panose="020B0604020202020204" pitchFamily="34" charset="0"/>
                <a:cs typeface="Arial CE" panose="020B0604020202020204" pitchFamily="34" charset="0"/>
              </a:rPr>
              <a:t>, </a:t>
            </a:r>
          </a:p>
          <a:p>
            <a:pPr algn="ctr" eaLnBrk="1" hangingPunct="1">
              <a:buFont typeface="Wingdings 2" panose="05020102010507070707" pitchFamily="18" charset="2"/>
              <a:buNone/>
              <a:defRPr/>
            </a:pPr>
            <a:r>
              <a:rPr lang="cs-CZ" altLang="cs-CZ" sz="2400" b="1" dirty="0" err="1">
                <a:solidFill>
                  <a:srgbClr val="FF0000"/>
                </a:solidFill>
                <a:latin typeface="Arial CE" panose="020B0604020202020204" pitchFamily="34" charset="0"/>
                <a:cs typeface="Arial CE" panose="020B0604020202020204" pitchFamily="34" charset="0"/>
              </a:rPr>
              <a:t>don´t</a:t>
            </a:r>
            <a:r>
              <a:rPr lang="cs-CZ" altLang="cs-CZ" sz="2400" b="1" dirty="0">
                <a:solidFill>
                  <a:srgbClr val="FF0000"/>
                </a:solidFill>
                <a:latin typeface="Arial CE" panose="020B0604020202020204" pitchFamily="34" charset="0"/>
                <a:cs typeface="Arial CE" panose="020B0604020202020204" pitchFamily="34" charset="0"/>
              </a:rPr>
              <a:t> </a:t>
            </a:r>
            <a:r>
              <a:rPr lang="cs-CZ" altLang="cs-CZ" sz="2400" b="1" dirty="0" err="1">
                <a:solidFill>
                  <a:srgbClr val="FF0000"/>
                </a:solidFill>
                <a:latin typeface="Arial CE" panose="020B0604020202020204" pitchFamily="34" charset="0"/>
                <a:cs typeface="Arial CE" panose="020B0604020202020204" pitchFamily="34" charset="0"/>
              </a:rPr>
              <a:t>be</a:t>
            </a:r>
            <a:r>
              <a:rPr lang="cs-CZ" altLang="cs-CZ" sz="2400" b="1" dirty="0">
                <a:solidFill>
                  <a:srgbClr val="FF0000"/>
                </a:solidFill>
                <a:latin typeface="Arial CE" panose="020B0604020202020204" pitchFamily="34" charset="0"/>
                <a:cs typeface="Arial CE" panose="020B0604020202020204" pitchFamily="34" charset="0"/>
              </a:rPr>
              <a:t> ignorant.</a:t>
            </a:r>
            <a:br>
              <a:rPr lang="cs-CZ" altLang="cs-CZ" sz="2400" b="1" dirty="0">
                <a:solidFill>
                  <a:srgbClr val="FF0000"/>
                </a:solidFill>
                <a:latin typeface="Arial CE" panose="020B0604020202020204" pitchFamily="34" charset="0"/>
                <a:cs typeface="Arial CE" panose="020B0604020202020204" pitchFamily="34" charset="0"/>
              </a:rPr>
            </a:br>
            <a:r>
              <a:rPr lang="cs-CZ" altLang="cs-CZ" sz="2400" b="1" dirty="0">
                <a:latin typeface="Arial CE" panose="020B0604020202020204" pitchFamily="34" charset="0"/>
                <a:cs typeface="Arial CE" panose="020B0604020202020204" pitchFamily="34" charset="0"/>
              </a:rPr>
              <a:t>Support </a:t>
            </a:r>
            <a:r>
              <a:rPr lang="cs-CZ" altLang="cs-CZ" sz="2400" b="1" dirty="0" err="1">
                <a:latin typeface="Arial CE" panose="020B0604020202020204" pitchFamily="34" charset="0"/>
                <a:cs typeface="Arial CE" panose="020B0604020202020204" pitchFamily="34" charset="0"/>
              </a:rPr>
              <a:t>the</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victim</a:t>
            </a:r>
            <a:r>
              <a:rPr lang="cs-CZ" altLang="cs-CZ" sz="2400" b="1" dirty="0">
                <a:latin typeface="Arial CE" panose="020B0604020202020204" pitchFamily="34" charset="0"/>
                <a:cs typeface="Arial CE" panose="020B0604020202020204" pitchFamily="34" charset="0"/>
              </a:rPr>
              <a:t> and </a:t>
            </a:r>
            <a:r>
              <a:rPr lang="cs-CZ" altLang="cs-CZ" sz="2400" b="1" dirty="0" err="1">
                <a:latin typeface="Arial CE" panose="020B0604020202020204" pitchFamily="34" charset="0"/>
                <a:cs typeface="Arial CE" panose="020B0604020202020204" pitchFamily="34" charset="0"/>
              </a:rPr>
              <a:t>advise</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them</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of</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what</a:t>
            </a:r>
            <a:r>
              <a:rPr lang="cs-CZ" altLang="cs-CZ" sz="2400" b="1" dirty="0">
                <a:latin typeface="Arial CE" panose="020B0604020202020204" pitchFamily="34" charset="0"/>
                <a:cs typeface="Arial CE" panose="020B0604020202020204" pitchFamily="34" charset="0"/>
              </a:rPr>
              <a:t> to do.</a:t>
            </a:r>
            <a:endParaRPr lang="cs-CZ" altLang="cs-CZ"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55CC744-E9B8-A806-CEA8-AD6714CCC0FA}"/>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Where</a:t>
            </a:r>
            <a:r>
              <a:rPr lang="cs-CZ" b="1" dirty="0">
                <a:latin typeface="Arial CE" pitchFamily="34" charset="0"/>
                <a:cs typeface="Arial CE" pitchFamily="34" charset="0"/>
              </a:rPr>
              <a:t> to </a:t>
            </a:r>
            <a:r>
              <a:rPr lang="cs-CZ" b="1" dirty="0" err="1">
                <a:latin typeface="Arial CE" pitchFamily="34" charset="0"/>
                <a:cs typeface="Arial CE" pitchFamily="34" charset="0"/>
              </a:rPr>
              <a:t>find</a:t>
            </a:r>
            <a:r>
              <a:rPr lang="cs-CZ" b="1" dirty="0">
                <a:latin typeface="Arial CE" pitchFamily="34" charset="0"/>
                <a:cs typeface="Arial CE" pitchFamily="34" charset="0"/>
              </a:rPr>
              <a:t> </a:t>
            </a:r>
            <a:r>
              <a:rPr lang="cs-CZ" b="1" dirty="0" err="1">
                <a:latin typeface="Arial CE" pitchFamily="34" charset="0"/>
                <a:cs typeface="Arial CE" pitchFamily="34" charset="0"/>
              </a:rPr>
              <a:t>help</a:t>
            </a:r>
            <a:r>
              <a:rPr lang="cs-CZ" b="1" dirty="0">
                <a:latin typeface="Arial CE" pitchFamily="34" charset="0"/>
                <a:cs typeface="Arial CE" pitchFamily="34" charset="0"/>
              </a:rPr>
              <a:t>?</a:t>
            </a:r>
          </a:p>
        </p:txBody>
      </p:sp>
      <p:sp>
        <p:nvSpPr>
          <p:cNvPr id="3" name="Zástupný symbol pro obsah 2">
            <a:extLst>
              <a:ext uri="{FF2B5EF4-FFF2-40B4-BE49-F238E27FC236}">
                <a16:creationId xmlns:a16="http://schemas.microsoft.com/office/drawing/2014/main" id="{622F8D82-BAE2-1BB1-934A-5243B2D736F1}"/>
              </a:ext>
            </a:extLst>
          </p:cNvPr>
          <p:cNvSpPr>
            <a:spLocks noGrp="1"/>
          </p:cNvSpPr>
          <p:nvPr>
            <p:ph idx="1"/>
          </p:nvPr>
        </p:nvSpPr>
        <p:spPr>
          <a:xfrm>
            <a:off x="304800" y="1341438"/>
            <a:ext cx="8686800" cy="5111750"/>
          </a:xfrm>
        </p:spPr>
        <p:txBody>
          <a:bodyPr>
            <a:normAutofit fontScale="77500" lnSpcReduction="20000"/>
          </a:bodyPr>
          <a:lstStyle/>
          <a:p>
            <a:pPr algn="just" eaLnBrk="1" fontAlgn="auto" hangingPunct="1">
              <a:lnSpc>
                <a:spcPct val="130000"/>
              </a:lnSpc>
              <a:spcAft>
                <a:spcPts val="0"/>
              </a:spcAft>
              <a:buFont typeface="Wingdings 2"/>
              <a:buNone/>
              <a:defRPr/>
            </a:pPr>
            <a:r>
              <a:rPr lang="cs-CZ" sz="2600" b="1" dirty="0">
                <a:solidFill>
                  <a:schemeClr val="tx1"/>
                </a:solidFill>
                <a:latin typeface="Arial CE" pitchFamily="34" charset="0"/>
                <a:cs typeface="Arial CE" pitchFamily="34" charset="0"/>
              </a:rPr>
              <a:t>Pomoc online (Internet </a:t>
            </a:r>
            <a:r>
              <a:rPr lang="cs-CZ" sz="2600" b="1" dirty="0" err="1">
                <a:solidFill>
                  <a:schemeClr val="tx1"/>
                </a:solidFill>
                <a:latin typeface="Arial CE" pitchFamily="34" charset="0"/>
                <a:cs typeface="Arial CE" pitchFamily="34" charset="0"/>
              </a:rPr>
              <a:t>Helpline</a:t>
            </a:r>
            <a:r>
              <a:rPr lang="cs-CZ" sz="2600" b="1" dirty="0">
                <a:solidFill>
                  <a:schemeClr val="tx1"/>
                </a:solidFill>
                <a:latin typeface="Arial CE" pitchFamily="34" charset="0"/>
                <a:cs typeface="Arial CE" pitchFamily="34" charset="0"/>
              </a:rPr>
              <a:t>) </a:t>
            </a:r>
          </a:p>
          <a:p>
            <a:pPr eaLnBrk="1" fontAlgn="auto" hangingPunct="1">
              <a:lnSpc>
                <a:spcPct val="130000"/>
              </a:lnSpc>
              <a:spcAft>
                <a:spcPts val="0"/>
              </a:spcAft>
              <a:buFont typeface="Wingdings 2" panose="05020102010507070707" pitchFamily="18" charset="2"/>
              <a:buNone/>
              <a:defRPr/>
            </a:pPr>
            <a:r>
              <a:rPr lang="cs-CZ" sz="2600" dirty="0">
                <a:latin typeface="Arial CE" pitchFamily="34" charset="0"/>
                <a:cs typeface="Arial CE" pitchFamily="34" charset="0"/>
                <a:hlinkClick r:id="rId3"/>
              </a:rPr>
              <a:t>www.</a:t>
            </a:r>
            <a:r>
              <a:rPr lang="cs-CZ" sz="2600" dirty="0" err="1">
                <a:latin typeface="Arial CE" pitchFamily="34" charset="0"/>
                <a:cs typeface="Arial CE" pitchFamily="34" charset="0"/>
                <a:hlinkClick r:id="rId3"/>
              </a:rPr>
              <a:t>pomoconline.cz</a:t>
            </a:r>
            <a:endParaRPr lang="cs-CZ" sz="2600" dirty="0">
              <a:latin typeface="Arial CE" pitchFamily="34" charset="0"/>
              <a:cs typeface="Arial CE" pitchFamily="34" charset="0"/>
              <a:sym typeface="Wingdings" pitchFamily="2" charset="2"/>
            </a:endParaRPr>
          </a:p>
          <a:p>
            <a:pPr eaLnBrk="1" fontAlgn="auto" hangingPunct="1">
              <a:lnSpc>
                <a:spcPct val="130000"/>
              </a:lnSpc>
              <a:spcAft>
                <a:spcPts val="0"/>
              </a:spcAft>
              <a:buFont typeface="Wingdings 2"/>
              <a:buNone/>
              <a:defRPr/>
            </a:pPr>
            <a:r>
              <a:rPr lang="cs-CZ" sz="2600" dirty="0">
                <a:latin typeface="Arial CE" pitchFamily="34" charset="0"/>
                <a:cs typeface="Arial CE" pitchFamily="34" charset="0"/>
              </a:rPr>
              <a:t>116 111, 800 155 </a:t>
            </a:r>
            <a:r>
              <a:rPr lang="cs-CZ" sz="2600" dirty="0" err="1">
                <a:latin typeface="Arial CE" pitchFamily="34" charset="0"/>
                <a:cs typeface="Arial CE" pitchFamily="34" charset="0"/>
              </a:rPr>
              <a:t>155</a:t>
            </a:r>
            <a:endParaRPr lang="cs-CZ" sz="2600" dirty="0">
              <a:latin typeface="Arial CE" pitchFamily="34" charset="0"/>
              <a:cs typeface="Arial CE" pitchFamily="34" charset="0"/>
            </a:endParaRPr>
          </a:p>
          <a:p>
            <a:pPr eaLnBrk="1" fontAlgn="auto" hangingPunct="1">
              <a:lnSpc>
                <a:spcPct val="130000"/>
              </a:lnSpc>
              <a:spcAft>
                <a:spcPts val="0"/>
              </a:spcAft>
              <a:buFont typeface="Wingdings 2"/>
              <a:buNone/>
              <a:defRPr/>
            </a:pPr>
            <a:endParaRPr lang="cs-CZ" sz="2600" b="1" dirty="0">
              <a:solidFill>
                <a:srgbClr val="FF0000"/>
              </a:solidFill>
              <a:latin typeface="Arial CE" pitchFamily="34" charset="0"/>
              <a:cs typeface="Arial CE" pitchFamily="34" charset="0"/>
              <a:sym typeface="Webdings" pitchFamily="18" charset="2"/>
            </a:endParaRPr>
          </a:p>
          <a:p>
            <a:pPr eaLnBrk="1" fontAlgn="auto" hangingPunct="1">
              <a:lnSpc>
                <a:spcPct val="130000"/>
              </a:lnSpc>
              <a:spcAft>
                <a:spcPts val="0"/>
              </a:spcAft>
              <a:buFont typeface="Wingdings 2"/>
              <a:buNone/>
              <a:defRPr/>
            </a:pPr>
            <a:r>
              <a:rPr lang="cs-CZ" sz="2600" b="1" dirty="0">
                <a:solidFill>
                  <a:schemeClr val="tx1"/>
                </a:solidFill>
                <a:latin typeface="Arial CE" pitchFamily="34" charset="0"/>
                <a:cs typeface="Arial CE" pitchFamily="34" charset="0"/>
                <a:sym typeface="Webdings" pitchFamily="18" charset="2"/>
              </a:rPr>
              <a:t>E-Bezpečí</a:t>
            </a:r>
          </a:p>
          <a:p>
            <a:pPr eaLnBrk="1" fontAlgn="auto" hangingPunct="1">
              <a:lnSpc>
                <a:spcPct val="130000"/>
              </a:lnSpc>
              <a:spcAft>
                <a:spcPts val="0"/>
              </a:spcAft>
              <a:buFont typeface="Wingdings 2"/>
              <a:buNone/>
              <a:defRPr/>
            </a:pPr>
            <a:r>
              <a:rPr lang="cs-CZ" sz="2600" dirty="0">
                <a:latin typeface="Arial CE" pitchFamily="34" charset="0"/>
                <a:cs typeface="Arial CE" pitchFamily="34" charset="0"/>
              </a:rPr>
              <a:t>www.e-</a:t>
            </a:r>
            <a:r>
              <a:rPr lang="cs-CZ" sz="2600" dirty="0" err="1">
                <a:latin typeface="Arial CE" pitchFamily="34" charset="0"/>
                <a:cs typeface="Arial CE" pitchFamily="34" charset="0"/>
              </a:rPr>
              <a:t>bezpeci.cz</a:t>
            </a:r>
            <a:endParaRPr lang="cs-CZ" sz="2600" dirty="0">
              <a:latin typeface="Arial CE" pitchFamily="34" charset="0"/>
              <a:cs typeface="Arial CE" pitchFamily="34" charset="0"/>
            </a:endParaRPr>
          </a:p>
          <a:p>
            <a:pPr eaLnBrk="1" fontAlgn="auto" hangingPunct="1">
              <a:lnSpc>
                <a:spcPct val="130000"/>
              </a:lnSpc>
              <a:spcAft>
                <a:spcPts val="0"/>
              </a:spcAft>
              <a:buFont typeface="Wingdings 2" panose="05020102010507070707" pitchFamily="18" charset="2"/>
              <a:buNone/>
              <a:defRPr/>
            </a:pPr>
            <a:r>
              <a:rPr lang="cs-CZ" sz="2600" dirty="0">
                <a:latin typeface="Arial CE" pitchFamily="34" charset="0"/>
                <a:cs typeface="Arial CE" pitchFamily="34" charset="0"/>
                <a:hlinkClick r:id="rId4"/>
              </a:rPr>
              <a:t>www.</a:t>
            </a:r>
            <a:r>
              <a:rPr lang="cs-CZ" sz="2600" dirty="0" err="1">
                <a:latin typeface="Arial CE" pitchFamily="34" charset="0"/>
                <a:cs typeface="Arial CE" pitchFamily="34" charset="0"/>
                <a:hlinkClick r:id="rId4"/>
              </a:rPr>
              <a:t>napisnam.cz</a:t>
            </a:r>
            <a:endParaRPr lang="cs-CZ" sz="2600" dirty="0">
              <a:latin typeface="Arial CE" pitchFamily="34" charset="0"/>
              <a:cs typeface="Arial CE" pitchFamily="34" charset="0"/>
            </a:endParaRPr>
          </a:p>
          <a:p>
            <a:pPr eaLnBrk="1" fontAlgn="auto" hangingPunct="1">
              <a:spcAft>
                <a:spcPts val="0"/>
              </a:spcAft>
              <a:buFont typeface="Wingdings 2"/>
              <a:buNone/>
              <a:defRPr/>
            </a:pPr>
            <a:endParaRPr lang="cs-CZ" sz="2600" dirty="0">
              <a:latin typeface="Arial CE" pitchFamily="34" charset="0"/>
              <a:cs typeface="Arial CE" pitchFamily="34" charset="0"/>
            </a:endParaRPr>
          </a:p>
          <a:p>
            <a:pPr eaLnBrk="1" fontAlgn="auto" hangingPunct="1">
              <a:lnSpc>
                <a:spcPct val="130000"/>
              </a:lnSpc>
              <a:spcAft>
                <a:spcPts val="0"/>
              </a:spcAft>
              <a:buFont typeface="Wingdings 2"/>
              <a:buNone/>
              <a:defRPr/>
            </a:pPr>
            <a:r>
              <a:rPr lang="cs-CZ" sz="2600" b="1" dirty="0">
                <a:solidFill>
                  <a:schemeClr val="tx1"/>
                </a:solidFill>
                <a:latin typeface="Arial CE" pitchFamily="34" charset="0"/>
                <a:cs typeface="Arial CE" pitchFamily="34" charset="0"/>
                <a:sym typeface="Webdings" pitchFamily="18" charset="2"/>
              </a:rPr>
              <a:t>Národní centrum bezpečnějšího</a:t>
            </a:r>
          </a:p>
          <a:p>
            <a:pPr eaLnBrk="1" fontAlgn="auto" hangingPunct="1">
              <a:lnSpc>
                <a:spcPct val="130000"/>
              </a:lnSpc>
              <a:spcAft>
                <a:spcPts val="0"/>
              </a:spcAft>
              <a:buFont typeface="Wingdings 2"/>
              <a:buNone/>
              <a:defRPr/>
            </a:pPr>
            <a:r>
              <a:rPr lang="cs-CZ" sz="2600" b="1" dirty="0">
                <a:solidFill>
                  <a:schemeClr val="tx1"/>
                </a:solidFill>
                <a:latin typeface="Arial CE" pitchFamily="34" charset="0"/>
                <a:cs typeface="Arial CE" pitchFamily="34" charset="0"/>
                <a:sym typeface="Webdings" pitchFamily="18" charset="2"/>
              </a:rPr>
              <a:t>internetu (</a:t>
            </a:r>
            <a:r>
              <a:rPr lang="cs-CZ" sz="2600" b="1" dirty="0" err="1">
                <a:solidFill>
                  <a:schemeClr val="tx1"/>
                </a:solidFill>
                <a:latin typeface="Arial CE" pitchFamily="34" charset="0"/>
                <a:cs typeface="Arial CE" pitchFamily="34" charset="0"/>
                <a:sym typeface="Webdings" pitchFamily="18" charset="2"/>
              </a:rPr>
              <a:t>Safer</a:t>
            </a:r>
            <a:r>
              <a:rPr lang="cs-CZ" sz="2600" b="1" dirty="0">
                <a:solidFill>
                  <a:schemeClr val="tx1"/>
                </a:solidFill>
                <a:latin typeface="Arial CE" pitchFamily="34" charset="0"/>
                <a:cs typeface="Arial CE" pitchFamily="34" charset="0"/>
                <a:sym typeface="Webdings" pitchFamily="18" charset="2"/>
              </a:rPr>
              <a:t> Internet)</a:t>
            </a:r>
          </a:p>
          <a:p>
            <a:pPr eaLnBrk="1" fontAlgn="auto" hangingPunct="1">
              <a:lnSpc>
                <a:spcPct val="130000"/>
              </a:lnSpc>
              <a:spcAft>
                <a:spcPts val="0"/>
              </a:spcAft>
              <a:buFont typeface="Wingdings 2" panose="05020102010507070707" pitchFamily="18" charset="2"/>
              <a:buNone/>
              <a:defRPr/>
            </a:pPr>
            <a:r>
              <a:rPr lang="cs-CZ" sz="2600" dirty="0">
                <a:latin typeface="Arial CE" pitchFamily="34" charset="0"/>
                <a:cs typeface="Arial CE" pitchFamily="34" charset="0"/>
                <a:hlinkClick r:id="rId5"/>
              </a:rPr>
              <a:t>www.</a:t>
            </a:r>
            <a:r>
              <a:rPr lang="cs-CZ" sz="2600" dirty="0" err="1">
                <a:latin typeface="Arial CE" pitchFamily="34" charset="0"/>
                <a:cs typeface="Arial CE" pitchFamily="34" charset="0"/>
                <a:hlinkClick r:id="rId5"/>
              </a:rPr>
              <a:t>saferinternet.cz</a:t>
            </a:r>
            <a:endParaRPr lang="cs-CZ" sz="2600" dirty="0">
              <a:latin typeface="Arial CE" pitchFamily="34" charset="0"/>
              <a:cs typeface="Arial CE" pitchFamily="34" charset="0"/>
            </a:endParaRPr>
          </a:p>
          <a:p>
            <a:pPr eaLnBrk="1" fontAlgn="auto" hangingPunct="1">
              <a:lnSpc>
                <a:spcPct val="130000"/>
              </a:lnSpc>
              <a:spcAft>
                <a:spcPts val="0"/>
              </a:spcAft>
              <a:buFont typeface="Wingdings 2"/>
              <a:buNone/>
              <a:defRPr/>
            </a:pPr>
            <a:r>
              <a:rPr lang="cs-CZ" sz="2400" dirty="0">
                <a:latin typeface="Arial CE" pitchFamily="34" charset="0"/>
                <a:cs typeface="Arial CE" pitchFamily="34" charset="0"/>
              </a:rPr>
              <a:t> </a:t>
            </a:r>
          </a:p>
          <a:p>
            <a:pPr algn="just" eaLnBrk="1" fontAlgn="auto" hangingPunct="1">
              <a:lnSpc>
                <a:spcPct val="130000"/>
              </a:lnSpc>
              <a:spcAft>
                <a:spcPts val="0"/>
              </a:spcAft>
              <a:buFont typeface="Wingdings 2" panose="05020102010507070707" pitchFamily="18" charset="2"/>
              <a:buNone/>
              <a:defRPr/>
            </a:pPr>
            <a:r>
              <a:rPr lang="cs-CZ" sz="2400" b="1" dirty="0">
                <a:latin typeface="Arial CE" pitchFamily="34" charset="0"/>
                <a:cs typeface="Arial CE" pitchFamily="34" charset="0"/>
              </a:rPr>
              <a:t>Video</a:t>
            </a:r>
            <a:r>
              <a:rPr lang="cs-CZ" sz="2400" dirty="0">
                <a:latin typeface="Arial CE" pitchFamily="34" charset="0"/>
                <a:cs typeface="Arial CE" pitchFamily="34" charset="0"/>
              </a:rPr>
              <a:t>: </a:t>
            </a:r>
            <a:r>
              <a:rPr lang="cs-CZ" sz="2400" dirty="0">
                <a:latin typeface="Arial CE" pitchFamily="34" charset="0"/>
                <a:cs typeface="Arial CE" pitchFamily="34" charset="0"/>
                <a:sym typeface="Wingdings" pitchFamily="2" charset="2"/>
                <a:hlinkClick r:id="rId6"/>
              </a:rPr>
              <a:t>http://tn.nova.cz/bin/search_adv_media_desc.php?media_id=692560</a:t>
            </a:r>
            <a:endParaRPr lang="cs-CZ" sz="2400" dirty="0">
              <a:latin typeface="Arial CE" pitchFamily="34" charset="0"/>
              <a:cs typeface="Arial CE" pitchFamily="34" charset="0"/>
              <a:sym typeface="Wingdings" pitchFamily="2" charset="2"/>
            </a:endParaRPr>
          </a:p>
          <a:p>
            <a:pPr eaLnBrk="1" fontAlgn="auto" hangingPunct="1">
              <a:lnSpc>
                <a:spcPct val="130000"/>
              </a:lnSpc>
              <a:spcAft>
                <a:spcPts val="0"/>
              </a:spcAft>
              <a:buFont typeface="Webdings"/>
              <a:buChar char="Â"/>
              <a:defRPr/>
            </a:pPr>
            <a:endParaRPr lang="cs-CZ" sz="2400" dirty="0">
              <a:latin typeface="Arial CE" pitchFamily="34" charset="0"/>
              <a:cs typeface="Arial CE" pitchFamily="34" charset="0"/>
            </a:endParaRPr>
          </a:p>
          <a:p>
            <a:pPr eaLnBrk="1" fontAlgn="auto" hangingPunct="1">
              <a:spcAft>
                <a:spcPts val="0"/>
              </a:spcAft>
              <a:buFont typeface="Wingdings 2"/>
              <a:buNone/>
              <a:defRPr/>
            </a:pPr>
            <a:endParaRPr lang="cs-CZ" dirty="0"/>
          </a:p>
        </p:txBody>
      </p:sp>
      <p:sp>
        <p:nvSpPr>
          <p:cNvPr id="27652" name="Zástupný symbol pro obsah 5">
            <a:extLst>
              <a:ext uri="{FF2B5EF4-FFF2-40B4-BE49-F238E27FC236}">
                <a16:creationId xmlns:a16="http://schemas.microsoft.com/office/drawing/2014/main" id="{899E6CF8-5078-632A-FBB3-D925DD2876FC}"/>
              </a:ext>
            </a:extLst>
          </p:cNvPr>
          <p:cNvSpPr>
            <a:spLocks noGrp="1"/>
          </p:cNvSpPr>
          <p:nvPr>
            <p:ph sz="quarter" idx="4294967295"/>
          </p:nvPr>
        </p:nvSpPr>
        <p:spPr>
          <a:xfrm>
            <a:off x="5003800" y="1316038"/>
            <a:ext cx="4140200" cy="5541962"/>
          </a:xfrm>
        </p:spPr>
        <p:txBody>
          <a:bodyPr/>
          <a:lstStyle/>
          <a:p>
            <a:pPr eaLnBrk="1" hangingPunct="1">
              <a:buFont typeface="Wingdings 2" panose="05020102010507070707" pitchFamily="18" charset="2"/>
              <a:buNone/>
            </a:pPr>
            <a:r>
              <a:rPr lang="cs-CZ" altLang="cs-CZ" sz="2000" b="1">
                <a:solidFill>
                  <a:schemeClr val="tx1"/>
                </a:solidFill>
                <a:latin typeface="Arial CE" panose="020B0604020202020204" pitchFamily="34" charset="0"/>
                <a:cs typeface="Arial CE" panose="020B0604020202020204" pitchFamily="34" charset="0"/>
                <a:sym typeface="Wingdings" panose="05000000000000000000" pitchFamily="2" charset="2"/>
              </a:rPr>
              <a:t>Bezpečně-online.cz</a:t>
            </a:r>
          </a:p>
          <a:p>
            <a:pPr eaLnBrk="1" hangingPunct="1">
              <a:buFont typeface="Wingdings 2" panose="05020102010507070707" pitchFamily="18" charset="2"/>
              <a:buNone/>
            </a:pPr>
            <a:r>
              <a:rPr lang="cs-CZ" altLang="cs-CZ" sz="2000">
                <a:latin typeface="Arial CE" panose="020B0604020202020204" pitchFamily="34" charset="0"/>
                <a:cs typeface="Arial CE" panose="020B0604020202020204" pitchFamily="34" charset="0"/>
                <a:sym typeface="Wingdings" panose="05000000000000000000" pitchFamily="2" charset="2"/>
                <a:hlinkClick r:id="rId7"/>
              </a:rPr>
              <a:t>www.bezpecne-online.cz</a:t>
            </a:r>
            <a:endParaRPr lang="cs-CZ" altLang="cs-CZ" sz="2000">
              <a:latin typeface="Arial CE" panose="020B0604020202020204" pitchFamily="34" charset="0"/>
              <a:cs typeface="Arial CE" panose="020B0604020202020204" pitchFamily="34" charset="0"/>
              <a:sym typeface="Wingdings" panose="05000000000000000000" pitchFamily="2" charset="2"/>
            </a:endParaRPr>
          </a:p>
          <a:p>
            <a:pPr eaLnBrk="1" hangingPunct="1">
              <a:buFont typeface="Wingdings 2" panose="05020102010507070707" pitchFamily="18" charset="2"/>
              <a:buNone/>
            </a:pPr>
            <a:endParaRPr lang="cs-CZ" altLang="cs-CZ" sz="2000">
              <a:solidFill>
                <a:srgbClr val="FF0000"/>
              </a:solidFill>
              <a:latin typeface="Arial CE" panose="020B0604020202020204" pitchFamily="34" charset="0"/>
              <a:cs typeface="Arial CE" panose="020B0604020202020204" pitchFamily="34" charset="0"/>
              <a:sym typeface="Wingdings" panose="05000000000000000000" pitchFamily="2" charset="2"/>
              <a:hlinkClick r:id="rId8"/>
            </a:endParaRPr>
          </a:p>
          <a:p>
            <a:pPr eaLnBrk="1" hangingPunct="1">
              <a:buFont typeface="Wingdings 2" panose="05020102010507070707" pitchFamily="18" charset="2"/>
              <a:buNone/>
            </a:pPr>
            <a:r>
              <a:rPr lang="cs-CZ" altLang="cs-CZ" sz="2000" b="1">
                <a:solidFill>
                  <a:schemeClr val="tx1"/>
                </a:solidFill>
                <a:latin typeface="Arial CE" panose="020B0604020202020204" pitchFamily="34" charset="0"/>
                <a:cs typeface="Arial CE" panose="020B0604020202020204" pitchFamily="34" charset="0"/>
                <a:sym typeface="Wingdings" panose="05000000000000000000" pitchFamily="2" charset="2"/>
              </a:rPr>
              <a:t>Horkálinka.cz</a:t>
            </a:r>
          </a:p>
          <a:p>
            <a:pPr eaLnBrk="1" hangingPunct="1">
              <a:buFont typeface="Wingdings 2" panose="05020102010507070707" pitchFamily="18" charset="2"/>
              <a:buNone/>
            </a:pPr>
            <a:r>
              <a:rPr lang="cs-CZ" altLang="cs-CZ" sz="2000">
                <a:latin typeface="Arial CE" panose="020B0604020202020204" pitchFamily="34" charset="0"/>
                <a:cs typeface="Arial CE" panose="020B0604020202020204" pitchFamily="34" charset="0"/>
                <a:sym typeface="Wingdings" panose="05000000000000000000" pitchFamily="2" charset="2"/>
                <a:hlinkClick r:id="rId9"/>
              </a:rPr>
              <a:t>http://horka-linka.saferinternet.cz/</a:t>
            </a:r>
            <a:endParaRPr lang="cs-CZ" altLang="cs-CZ" sz="2000">
              <a:latin typeface="Arial CE" panose="020B0604020202020204" pitchFamily="34" charset="0"/>
              <a:cs typeface="Arial CE" panose="020B0604020202020204" pitchFamily="34" charset="0"/>
              <a:sym typeface="Wingdings" panose="05000000000000000000" pitchFamily="2" charset="2"/>
              <a:hlinkClick r:id="rId6"/>
            </a:endParaRPr>
          </a:p>
          <a:p>
            <a:pPr eaLnBrk="1" hangingPunct="1">
              <a:buFont typeface="Wingdings 2" panose="05020102010507070707" pitchFamily="18" charset="2"/>
              <a:buNone/>
            </a:pPr>
            <a:endParaRPr lang="cs-CZ" altLang="cs-CZ" sz="2000" b="1">
              <a:latin typeface="Arial CE" panose="020B0604020202020204" pitchFamily="34" charset="0"/>
              <a:cs typeface="Arial CE" panose="020B0604020202020204" pitchFamily="34" charset="0"/>
              <a:hlinkClick r:id="rId10"/>
            </a:endParaRPr>
          </a:p>
          <a:p>
            <a:pPr eaLnBrk="1" hangingPunct="1">
              <a:buFont typeface="Wingdings 2" panose="05020102010507070707" pitchFamily="18" charset="2"/>
              <a:buNone/>
            </a:pPr>
            <a:r>
              <a:rPr lang="cs-CZ" altLang="cs-CZ" sz="2000" b="1">
                <a:solidFill>
                  <a:schemeClr val="tx1"/>
                </a:solidFill>
                <a:latin typeface="Arial CE" panose="020B0604020202020204" pitchFamily="34" charset="0"/>
                <a:cs typeface="Arial CE" panose="020B0604020202020204" pitchFamily="34" charset="0"/>
                <a:sym typeface="Wingdings" panose="05000000000000000000" pitchFamily="2" charset="2"/>
              </a:rPr>
              <a:t>Seznam se bezpečně 1 a 2</a:t>
            </a:r>
            <a:endParaRPr lang="cs-CZ" altLang="cs-CZ" sz="2000" b="1">
              <a:latin typeface="Arial CE" panose="020B0604020202020204" pitchFamily="34" charset="0"/>
              <a:cs typeface="Arial CE" panose="020B0604020202020204" pitchFamily="34" charset="0"/>
              <a:hlinkClick r:id="rId10"/>
            </a:endParaRPr>
          </a:p>
          <a:p>
            <a:pPr eaLnBrk="1" hangingPunct="1">
              <a:buFont typeface="Wingdings 2" panose="05020102010507070707" pitchFamily="18" charset="2"/>
              <a:buNone/>
            </a:pPr>
            <a:r>
              <a:rPr lang="cs-CZ" altLang="cs-CZ" sz="2000">
                <a:latin typeface="Arial CE" panose="020B0604020202020204" pitchFamily="34" charset="0"/>
                <a:cs typeface="Arial CE" panose="020B0604020202020204" pitchFamily="34" charset="0"/>
                <a:hlinkClick r:id="rId10"/>
              </a:rPr>
              <a:t>http://www.seznamsebezpecne.cz/</a:t>
            </a:r>
            <a:endParaRPr lang="cs-CZ" altLang="cs-CZ" sz="2000">
              <a:latin typeface="Arial CE" panose="020B0604020202020204" pitchFamily="34" charset="0"/>
              <a:cs typeface="Arial CE" panose="020B0604020202020204" pitchFamily="34" charset="0"/>
            </a:endParaRPr>
          </a:p>
          <a:p>
            <a:pPr eaLnBrk="1" hangingPunct="1">
              <a:buFont typeface="Wingdings 2" panose="05020102010507070707" pitchFamily="18" charset="2"/>
              <a:buNone/>
            </a:pPr>
            <a:endParaRPr lang="cs-CZ" altLang="cs-CZ" sz="2000">
              <a:latin typeface="Arial CE" panose="020B0604020202020204" pitchFamily="34" charset="0"/>
              <a:cs typeface="Arial CE" panose="020B0604020202020204" pitchFamily="34" charset="0"/>
              <a:sym typeface="Wingdings" panose="05000000000000000000" pitchFamily="2" charset="2"/>
            </a:endParaRPr>
          </a:p>
          <a:p>
            <a:pPr eaLnBrk="1" hangingPunct="1"/>
            <a:endParaRPr lang="cs-CZ" altLang="cs-CZ" sz="2000">
              <a:sym typeface="Wingdings" panose="05000000000000000000" pitchFamily="2" charset="2"/>
            </a:endParaRPr>
          </a:p>
          <a:p>
            <a:pPr eaLnBrk="1" hangingPunct="1">
              <a:buFont typeface="Wingdings 2" panose="05020102010507070707" pitchFamily="18" charset="2"/>
              <a:buNone/>
            </a:pPr>
            <a:endParaRPr lang="cs-CZ" altLang="cs-CZ" sz="2000"/>
          </a:p>
          <a:p>
            <a:pPr eaLnBrk="1" hangingPunct="1"/>
            <a:endParaRPr lang="cs-CZ" altLang="cs-CZ"/>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a:extLst>
              <a:ext uri="{FF2B5EF4-FFF2-40B4-BE49-F238E27FC236}">
                <a16:creationId xmlns:a16="http://schemas.microsoft.com/office/drawing/2014/main" id="{4B9BC4EB-0B03-CEE5-FCD8-D343560D37D1}"/>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Cyberbully</a:t>
            </a:r>
            <a:r>
              <a:rPr lang="cs-CZ" b="1" dirty="0">
                <a:latin typeface="Arial CE" pitchFamily="34" charset="0"/>
                <a:cs typeface="Arial CE" pitchFamily="34" charset="0"/>
              </a:rPr>
              <a:t> and </a:t>
            </a:r>
            <a:r>
              <a:rPr lang="cs-CZ" b="1" dirty="0" err="1">
                <a:latin typeface="Arial CE" pitchFamily="34" charset="0"/>
                <a:cs typeface="Arial CE" pitchFamily="34" charset="0"/>
              </a:rPr>
              <a:t>law</a:t>
            </a:r>
            <a:endParaRPr lang="cs-CZ" b="1" dirty="0">
              <a:latin typeface="Arial CE" pitchFamily="34" charset="0"/>
              <a:cs typeface="Arial CE" pitchFamily="34" charset="0"/>
            </a:endParaRPr>
          </a:p>
        </p:txBody>
      </p:sp>
      <p:sp>
        <p:nvSpPr>
          <p:cNvPr id="8" name="Zástupný symbol pro obsah 7">
            <a:extLst>
              <a:ext uri="{FF2B5EF4-FFF2-40B4-BE49-F238E27FC236}">
                <a16:creationId xmlns:a16="http://schemas.microsoft.com/office/drawing/2014/main" id="{8BA23576-933B-A02F-CE87-D20717AE30A9}"/>
              </a:ext>
            </a:extLst>
          </p:cNvPr>
          <p:cNvSpPr>
            <a:spLocks noGrp="1"/>
          </p:cNvSpPr>
          <p:nvPr>
            <p:ph idx="1"/>
          </p:nvPr>
        </p:nvSpPr>
        <p:spPr>
          <a:xfrm>
            <a:off x="304800" y="1554163"/>
            <a:ext cx="8686800" cy="4899025"/>
          </a:xfrm>
        </p:spPr>
        <p:txBody>
          <a:bodyPr>
            <a:normAutofit fontScale="47500" lnSpcReduction="20000"/>
          </a:bodyPr>
          <a:lstStyle/>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Violence</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against</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group</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of</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individuals</a:t>
            </a:r>
            <a:r>
              <a:rPr lang="cs-CZ" sz="3500" b="1" dirty="0">
                <a:latin typeface="Arial CE" pitchFamily="34" charset="0"/>
                <a:cs typeface="Arial CE" pitchFamily="34" charset="0"/>
              </a:rPr>
              <a:t> and </a:t>
            </a:r>
            <a:r>
              <a:rPr lang="cs-CZ" sz="3500" b="1" dirty="0" err="1">
                <a:latin typeface="Arial CE" pitchFamily="34" charset="0"/>
                <a:cs typeface="Arial CE" pitchFamily="34" charset="0"/>
              </a:rPr>
              <a:t>against</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an</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individual</a:t>
            </a:r>
            <a:r>
              <a:rPr lang="cs-CZ" sz="3500" b="1" dirty="0">
                <a:latin typeface="Arial CE" pitchFamily="34" charset="0"/>
                <a:cs typeface="Arial CE" pitchFamily="34" charset="0"/>
              </a:rPr>
              <a:t> </a:t>
            </a:r>
            <a:r>
              <a:rPr lang="cs-CZ" sz="3500" dirty="0">
                <a:latin typeface="Arial CE" pitchFamily="34" charset="0"/>
                <a:cs typeface="Arial CE" pitchFamily="34" charset="0"/>
              </a:rPr>
              <a:t>(§ 352 TZ, až 1 rok)</a:t>
            </a:r>
            <a:endParaRPr lang="cs-CZ" sz="3500" b="1" dirty="0">
              <a:latin typeface="Arial CE" pitchFamily="34" charset="0"/>
              <a:cs typeface="Arial CE" pitchFamily="34" charset="0"/>
            </a:endParaRP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slander</a:t>
            </a:r>
            <a:r>
              <a:rPr lang="cs-CZ" sz="3500" b="1" dirty="0">
                <a:latin typeface="Arial CE" pitchFamily="34" charset="0"/>
                <a:cs typeface="Arial CE" pitchFamily="34" charset="0"/>
              </a:rPr>
              <a:t> </a:t>
            </a:r>
            <a:r>
              <a:rPr lang="cs-CZ" sz="3500" dirty="0">
                <a:latin typeface="Arial CE" pitchFamily="34" charset="0"/>
                <a:cs typeface="Arial CE" pitchFamily="34" charset="0"/>
              </a:rPr>
              <a:t>(§ 184 TZ, až 1 rok)</a:t>
            </a:r>
            <a:r>
              <a:rPr lang="cs-CZ" sz="3500" b="1" dirty="0">
                <a:latin typeface="Arial CE" pitchFamily="34" charset="0"/>
                <a:cs typeface="Arial CE" pitchFamily="34" charset="0"/>
              </a:rPr>
              <a:t>, </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Restriction</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of</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personal</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freedom</a:t>
            </a:r>
            <a:r>
              <a:rPr lang="cs-CZ" sz="3500" b="1" dirty="0">
                <a:latin typeface="Arial CE" pitchFamily="34" charset="0"/>
                <a:cs typeface="Arial CE" pitchFamily="34" charset="0"/>
              </a:rPr>
              <a:t> </a:t>
            </a:r>
            <a:r>
              <a:rPr lang="cs-CZ" sz="3500" dirty="0">
                <a:latin typeface="Arial CE" pitchFamily="34" charset="0"/>
                <a:cs typeface="Arial CE" pitchFamily="34" charset="0"/>
              </a:rPr>
              <a:t>(§ 171 TZ, až 2 roky)</a:t>
            </a:r>
            <a:r>
              <a:rPr lang="cs-CZ" sz="3500" b="1" dirty="0">
                <a:latin typeface="Arial CE" pitchFamily="34" charset="0"/>
                <a:cs typeface="Arial CE" pitchFamily="34" charset="0"/>
              </a:rPr>
              <a:t>, </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Blackmail</a:t>
            </a:r>
            <a:r>
              <a:rPr lang="cs-CZ" sz="3500" b="1" dirty="0">
                <a:latin typeface="Arial CE" pitchFamily="34" charset="0"/>
                <a:cs typeface="Arial CE" pitchFamily="34" charset="0"/>
              </a:rPr>
              <a:t> </a:t>
            </a:r>
            <a:r>
              <a:rPr lang="cs-CZ" sz="3500" dirty="0">
                <a:latin typeface="Arial CE" pitchFamily="34" charset="0"/>
                <a:cs typeface="Arial CE" pitchFamily="34" charset="0"/>
              </a:rPr>
              <a:t>(§ 175 TZ, 6 </a:t>
            </a:r>
            <a:r>
              <a:rPr lang="cs-CZ" sz="3500" dirty="0" err="1">
                <a:latin typeface="Arial CE" pitchFamily="34" charset="0"/>
                <a:cs typeface="Arial CE" pitchFamily="34" charset="0"/>
              </a:rPr>
              <a:t>měs</a:t>
            </a:r>
            <a:r>
              <a:rPr lang="cs-CZ" sz="3500" dirty="0">
                <a:latin typeface="Arial CE" pitchFamily="34" charset="0"/>
                <a:cs typeface="Arial CE" pitchFamily="34" charset="0"/>
              </a:rPr>
              <a:t>. až 4 roky)</a:t>
            </a:r>
            <a:r>
              <a:rPr lang="cs-CZ" sz="3500" b="1" dirty="0">
                <a:latin typeface="Arial CE" pitchFamily="34" charset="0"/>
                <a:cs typeface="Arial CE" pitchFamily="34" charset="0"/>
              </a:rPr>
              <a:t>, </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Dangerous</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threats</a:t>
            </a:r>
            <a:r>
              <a:rPr lang="cs-CZ" sz="3500" b="1" dirty="0">
                <a:latin typeface="Arial CE" pitchFamily="34" charset="0"/>
                <a:cs typeface="Arial CE" pitchFamily="34" charset="0"/>
              </a:rPr>
              <a:t> </a:t>
            </a:r>
            <a:r>
              <a:rPr lang="cs-CZ" sz="3500" dirty="0">
                <a:latin typeface="Arial CE" pitchFamily="34" charset="0"/>
                <a:cs typeface="Arial CE" pitchFamily="34" charset="0"/>
              </a:rPr>
              <a:t>(§ 353 TZ, až 1 rok)</a:t>
            </a:r>
            <a:r>
              <a:rPr lang="cs-CZ" sz="3500" b="1" dirty="0">
                <a:latin typeface="Arial CE" pitchFamily="34" charset="0"/>
                <a:cs typeface="Arial CE" pitchFamily="34" charset="0"/>
              </a:rPr>
              <a:t>,</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Dangerous</a:t>
            </a:r>
            <a:r>
              <a:rPr lang="cs-CZ" sz="3500" b="1" dirty="0">
                <a:latin typeface="Arial CE" pitchFamily="34" charset="0"/>
                <a:cs typeface="Arial CE" pitchFamily="34" charset="0"/>
              </a:rPr>
              <a:t> stalking </a:t>
            </a:r>
            <a:r>
              <a:rPr lang="cs-CZ" sz="3500" dirty="0">
                <a:latin typeface="Arial CE" pitchFamily="34" charset="0"/>
                <a:cs typeface="Arial CE" pitchFamily="34" charset="0"/>
              </a:rPr>
              <a:t>(§ 354 TZ, až 1 rok)</a:t>
            </a:r>
            <a:r>
              <a:rPr lang="cs-CZ" sz="3500" b="1" dirty="0">
                <a:latin typeface="Arial CE" pitchFamily="34" charset="0"/>
                <a:cs typeface="Arial CE" pitchFamily="34" charset="0"/>
              </a:rPr>
              <a:t>,</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Fraud</a:t>
            </a:r>
            <a:r>
              <a:rPr lang="cs-CZ" sz="3500" b="1" dirty="0">
                <a:latin typeface="Arial CE" pitchFamily="34" charset="0"/>
                <a:cs typeface="Arial CE" pitchFamily="34" charset="0"/>
              </a:rPr>
              <a:t> </a:t>
            </a:r>
            <a:r>
              <a:rPr lang="cs-CZ" sz="3500" dirty="0">
                <a:latin typeface="Arial CE" pitchFamily="34" charset="0"/>
                <a:cs typeface="Arial CE" pitchFamily="34" charset="0"/>
              </a:rPr>
              <a:t>(§ 209 TZ, až 2 roky)</a:t>
            </a:r>
            <a:r>
              <a:rPr lang="cs-CZ" sz="3500" b="1" dirty="0">
                <a:latin typeface="Arial CE" pitchFamily="34" charset="0"/>
                <a:cs typeface="Arial CE" pitchFamily="34" charset="0"/>
              </a:rPr>
              <a:t>,</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Damage</a:t>
            </a:r>
            <a:r>
              <a:rPr lang="cs-CZ" sz="3500" b="1" dirty="0">
                <a:latin typeface="Arial CE" pitchFamily="34" charset="0"/>
                <a:cs typeface="Arial CE" pitchFamily="34" charset="0"/>
              </a:rPr>
              <a:t> to </a:t>
            </a:r>
            <a:r>
              <a:rPr lang="cs-CZ" sz="3500" b="1" dirty="0" err="1">
                <a:latin typeface="Arial CE" pitchFamily="34" charset="0"/>
                <a:cs typeface="Arial CE" pitchFamily="34" charset="0"/>
              </a:rPr>
              <a:t>another´s</a:t>
            </a:r>
            <a:r>
              <a:rPr lang="cs-CZ" sz="3500" b="1" dirty="0">
                <a:latin typeface="Arial CE" pitchFamily="34" charset="0"/>
                <a:cs typeface="Arial CE" pitchFamily="34" charset="0"/>
              </a:rPr>
              <a:t> </a:t>
            </a:r>
            <a:r>
              <a:rPr lang="cs-CZ" sz="3500" b="1" dirty="0" err="1">
                <a:latin typeface="Arial CE" pitchFamily="34" charset="0"/>
                <a:cs typeface="Arial CE" pitchFamily="34" charset="0"/>
              </a:rPr>
              <a:t>property</a:t>
            </a:r>
            <a:r>
              <a:rPr lang="cs-CZ" sz="3500" b="1" dirty="0">
                <a:latin typeface="Arial CE" pitchFamily="34" charset="0"/>
                <a:cs typeface="Arial CE" pitchFamily="34" charset="0"/>
              </a:rPr>
              <a:t> </a:t>
            </a:r>
            <a:r>
              <a:rPr lang="cs-CZ" sz="3500" dirty="0">
                <a:latin typeface="Arial CE" pitchFamily="34" charset="0"/>
                <a:cs typeface="Arial CE" pitchFamily="34" charset="0"/>
              </a:rPr>
              <a:t>(§ 228 TZ, až 1 rok)</a:t>
            </a:r>
            <a:r>
              <a:rPr lang="cs-CZ" sz="3500" b="1" dirty="0">
                <a:latin typeface="Arial CE" pitchFamily="34" charset="0"/>
                <a:cs typeface="Arial CE" pitchFamily="34" charset="0"/>
              </a:rPr>
              <a:t>, </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Theft</a:t>
            </a:r>
            <a:r>
              <a:rPr lang="cs-CZ" sz="3500" b="1" dirty="0">
                <a:latin typeface="Arial CE" pitchFamily="34" charset="0"/>
                <a:cs typeface="Arial CE" pitchFamily="34" charset="0"/>
              </a:rPr>
              <a:t> </a:t>
            </a:r>
            <a:r>
              <a:rPr lang="cs-CZ" sz="3500" dirty="0">
                <a:latin typeface="Arial CE" pitchFamily="34" charset="0"/>
                <a:cs typeface="Arial CE" pitchFamily="34" charset="0"/>
              </a:rPr>
              <a:t>(§ 205 TZ, až 2 roky)</a:t>
            </a:r>
            <a:r>
              <a:rPr lang="cs-CZ" sz="3500" b="1" dirty="0">
                <a:latin typeface="Arial CE" pitchFamily="34" charset="0"/>
                <a:cs typeface="Arial CE" pitchFamily="34" charset="0"/>
              </a:rPr>
              <a:t>,</a:t>
            </a:r>
          </a:p>
          <a:p>
            <a:pPr marL="361950" indent="-361950" algn="just" eaLnBrk="1" fontAlgn="auto" hangingPunct="1">
              <a:lnSpc>
                <a:spcPct val="130000"/>
              </a:lnSpc>
              <a:spcAft>
                <a:spcPts val="0"/>
              </a:spcAft>
              <a:buFont typeface="Wingdings 2"/>
              <a:buChar char=""/>
              <a:defRPr/>
            </a:pPr>
            <a:r>
              <a:rPr lang="cs-CZ" sz="3500" b="1" dirty="0" err="1">
                <a:latin typeface="Arial CE" pitchFamily="34" charset="0"/>
                <a:cs typeface="Arial CE" pitchFamily="34" charset="0"/>
              </a:rPr>
              <a:t>Harm</a:t>
            </a:r>
            <a:r>
              <a:rPr lang="cs-CZ" sz="3500" b="1" dirty="0">
                <a:latin typeface="Arial CE" pitchFamily="34" charset="0"/>
                <a:cs typeface="Arial CE" pitchFamily="34" charset="0"/>
              </a:rPr>
              <a:t> </a:t>
            </a:r>
            <a:r>
              <a:rPr lang="cs-CZ" sz="3500" dirty="0">
                <a:latin typeface="Arial CE" pitchFamily="34" charset="0"/>
                <a:cs typeface="Arial CE" pitchFamily="34" charset="0"/>
              </a:rPr>
              <a:t>(§ 146 TZ, 6 </a:t>
            </a:r>
            <a:r>
              <a:rPr lang="cs-CZ" sz="3500" dirty="0" err="1">
                <a:latin typeface="Arial CE" pitchFamily="34" charset="0"/>
                <a:cs typeface="Arial CE" pitchFamily="34" charset="0"/>
              </a:rPr>
              <a:t>měs</a:t>
            </a:r>
            <a:r>
              <a:rPr lang="cs-CZ" sz="3500" dirty="0">
                <a:latin typeface="Arial CE" pitchFamily="34" charset="0"/>
                <a:cs typeface="Arial CE" pitchFamily="34" charset="0"/>
              </a:rPr>
              <a:t>. až 3 roky)</a:t>
            </a:r>
            <a:r>
              <a:rPr lang="cs-CZ" sz="3500" b="1" dirty="0">
                <a:latin typeface="Arial CE" pitchFamily="34" charset="0"/>
                <a:cs typeface="Arial CE" pitchFamily="34" charset="0"/>
              </a:rPr>
              <a:t>. </a:t>
            </a:r>
          </a:p>
          <a:p>
            <a:pPr marL="0" indent="0" algn="just" eaLnBrk="1" fontAlgn="auto" hangingPunct="1">
              <a:lnSpc>
                <a:spcPct val="130000"/>
              </a:lnSpc>
              <a:spcAft>
                <a:spcPts val="0"/>
              </a:spcAft>
              <a:buFont typeface="Wingdings 2" panose="05020102010507070707" pitchFamily="18" charset="2"/>
              <a:buNone/>
              <a:defRPr/>
            </a:pPr>
            <a:endParaRPr lang="cs-CZ" sz="3500" b="1" dirty="0">
              <a:latin typeface="Arial CE" pitchFamily="34" charset="0"/>
              <a:cs typeface="Arial CE" pitchFamily="34" charset="0"/>
            </a:endParaRPr>
          </a:p>
          <a:p>
            <a:pPr marL="0" indent="0" algn="just" eaLnBrk="1" fontAlgn="auto" hangingPunct="1">
              <a:lnSpc>
                <a:spcPct val="130000"/>
              </a:lnSpc>
              <a:spcAft>
                <a:spcPts val="0"/>
              </a:spcAft>
              <a:buFont typeface="Wingdings 2" panose="05020102010507070707" pitchFamily="18" charset="2"/>
              <a:buNone/>
              <a:defRPr/>
            </a:pPr>
            <a:r>
              <a:rPr lang="cs-CZ" sz="3500" b="1" dirty="0">
                <a:latin typeface="Arial CE" pitchFamily="34" charset="0"/>
                <a:cs typeface="Arial CE" pitchFamily="34" charset="0"/>
                <a:hlinkClick r:id="rId3"/>
              </a:rPr>
              <a:t>http://www.novinky.cz/krimi/293682-za-nabourani-do-facebookoveho-profilu-hrozi-zene-z-plzne-dva-roky.html</a:t>
            </a:r>
            <a:endParaRPr lang="cs-CZ" sz="3500" b="1" dirty="0">
              <a:latin typeface="Arial CE" pitchFamily="34" charset="0"/>
              <a:cs typeface="Arial CE" pitchFamily="34" charset="0"/>
            </a:endParaRPr>
          </a:p>
          <a:p>
            <a:pPr marL="0" indent="0" algn="just" eaLnBrk="1" fontAlgn="auto" hangingPunct="1">
              <a:lnSpc>
                <a:spcPct val="130000"/>
              </a:lnSpc>
              <a:spcAft>
                <a:spcPts val="0"/>
              </a:spcAft>
              <a:buFont typeface="Wingdings 2" panose="05020102010507070707" pitchFamily="18" charset="2"/>
              <a:buNone/>
              <a:defRPr/>
            </a:pPr>
            <a:endParaRPr lang="cs-CZ" sz="3500" b="1" dirty="0">
              <a:latin typeface="Arial CE" pitchFamily="34" charset="0"/>
              <a:cs typeface="Arial CE" pitchFamily="34" charset="0"/>
            </a:endParaRPr>
          </a:p>
          <a:p>
            <a:pPr eaLnBrk="1" fontAlgn="auto" hangingPunct="1">
              <a:spcAft>
                <a:spcPts val="0"/>
              </a:spcAft>
              <a:buFont typeface="Wingdings 2"/>
              <a:buChar char=""/>
              <a:defRPr/>
            </a:pPr>
            <a:endParaRPr lang="cs-CZ"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D23FB7D-C639-6D9F-93DE-E31A21F170FA}"/>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Cybergrooming</a:t>
            </a:r>
            <a:endParaRPr lang="cs-CZ" b="1"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DFC08BE6-B472-D939-252C-5083FC626E7B}"/>
              </a:ext>
            </a:extLst>
          </p:cNvPr>
          <p:cNvSpPr>
            <a:spLocks noGrp="1"/>
          </p:cNvSpPr>
          <p:nvPr>
            <p:ph idx="1"/>
          </p:nvPr>
        </p:nvSpPr>
        <p:spPr>
          <a:xfrm>
            <a:off x="304800" y="1554163"/>
            <a:ext cx="8686800" cy="4970462"/>
          </a:xfrm>
        </p:spPr>
        <p:txBody>
          <a:bodyPr>
            <a:normAutofit lnSpcReduction="10000"/>
          </a:bodyPr>
          <a:lstStyle/>
          <a:p>
            <a:pPr eaLnBrk="1" fontAlgn="auto" hangingPunct="1">
              <a:spcAft>
                <a:spcPts val="0"/>
              </a:spcAft>
              <a:buFont typeface="Wingdings 2"/>
              <a:buNone/>
              <a:defRPr/>
            </a:pPr>
            <a:r>
              <a:rPr lang="cs-CZ" dirty="0"/>
              <a:t>= </a:t>
            </a:r>
            <a:r>
              <a:rPr lang="cs-CZ" dirty="0" err="1"/>
              <a:t>act</a:t>
            </a:r>
            <a:r>
              <a:rPr lang="cs-CZ" dirty="0"/>
              <a:t> </a:t>
            </a:r>
            <a:r>
              <a:rPr lang="cs-CZ" dirty="0" err="1"/>
              <a:t>of</a:t>
            </a:r>
            <a:r>
              <a:rPr lang="cs-CZ" dirty="0"/>
              <a:t> </a:t>
            </a:r>
            <a:r>
              <a:rPr lang="cs-CZ" dirty="0" err="1"/>
              <a:t>the</a:t>
            </a:r>
            <a:r>
              <a:rPr lang="cs-CZ" dirty="0"/>
              <a:t> </a:t>
            </a:r>
            <a:r>
              <a:rPr lang="cs-CZ" dirty="0" err="1"/>
              <a:t>manipulator</a:t>
            </a:r>
            <a:r>
              <a:rPr lang="cs-CZ" dirty="0"/>
              <a:t> (</a:t>
            </a:r>
            <a:r>
              <a:rPr lang="cs-CZ" dirty="0" err="1"/>
              <a:t>groomer</a:t>
            </a:r>
            <a:r>
              <a:rPr lang="cs-CZ" dirty="0"/>
              <a:t>), </a:t>
            </a:r>
            <a:r>
              <a:rPr lang="cs-CZ" dirty="0" err="1"/>
              <a:t>which</a:t>
            </a:r>
            <a:r>
              <a:rPr lang="cs-CZ" dirty="0"/>
              <a:t> </a:t>
            </a:r>
            <a:r>
              <a:rPr lang="cs-CZ" dirty="0" err="1"/>
              <a:t>should</a:t>
            </a:r>
            <a:r>
              <a:rPr lang="cs-CZ" dirty="0"/>
              <a:t> </a:t>
            </a:r>
            <a:r>
              <a:rPr lang="cs-CZ" dirty="0" err="1"/>
              <a:t>gain</a:t>
            </a:r>
            <a:r>
              <a:rPr lang="cs-CZ" dirty="0"/>
              <a:t> </a:t>
            </a:r>
            <a:r>
              <a:rPr lang="cs-CZ" dirty="0" err="1"/>
              <a:t>child´s</a:t>
            </a:r>
            <a:r>
              <a:rPr lang="cs-CZ" dirty="0"/>
              <a:t> </a:t>
            </a:r>
            <a:r>
              <a:rPr lang="cs-CZ" dirty="0" err="1"/>
              <a:t>fake</a:t>
            </a:r>
            <a:r>
              <a:rPr lang="cs-CZ" dirty="0"/>
              <a:t> trust to </a:t>
            </a:r>
            <a:r>
              <a:rPr lang="cs-CZ" dirty="0" err="1"/>
              <a:t>lure</a:t>
            </a:r>
            <a:r>
              <a:rPr lang="cs-CZ" dirty="0"/>
              <a:t> </a:t>
            </a:r>
            <a:r>
              <a:rPr lang="cs-CZ" dirty="0" err="1"/>
              <a:t>him</a:t>
            </a:r>
            <a:r>
              <a:rPr lang="cs-CZ" dirty="0"/>
              <a:t> out </a:t>
            </a:r>
            <a:r>
              <a:rPr lang="cs-CZ" dirty="0" err="1"/>
              <a:t>for</a:t>
            </a:r>
            <a:r>
              <a:rPr lang="cs-CZ" dirty="0"/>
              <a:t> a meeting in </a:t>
            </a:r>
            <a:r>
              <a:rPr lang="cs-CZ" dirty="0" err="1"/>
              <a:t>order</a:t>
            </a:r>
            <a:r>
              <a:rPr lang="cs-CZ" dirty="0"/>
              <a:t> to cause </a:t>
            </a:r>
            <a:r>
              <a:rPr lang="cs-CZ" dirty="0" err="1"/>
              <a:t>the</a:t>
            </a:r>
            <a:r>
              <a:rPr lang="cs-CZ" dirty="0"/>
              <a:t> </a:t>
            </a:r>
            <a:r>
              <a:rPr lang="cs-CZ" dirty="0" err="1"/>
              <a:t>kid</a:t>
            </a:r>
            <a:r>
              <a:rPr lang="cs-CZ" dirty="0"/>
              <a:t> </a:t>
            </a:r>
            <a:r>
              <a:rPr lang="cs-CZ" dirty="0" err="1"/>
              <a:t>harm</a:t>
            </a:r>
            <a:endParaRPr lang="cs-CZ" dirty="0"/>
          </a:p>
          <a:p>
            <a:pPr eaLnBrk="1" fontAlgn="auto" hangingPunct="1">
              <a:spcAft>
                <a:spcPts val="0"/>
              </a:spcAft>
              <a:buFont typeface="Wingdings 2"/>
              <a:buNone/>
              <a:defRPr/>
            </a:pPr>
            <a:endParaRPr lang="cs-CZ" dirty="0">
              <a:solidFill>
                <a:schemeClr val="tx1">
                  <a:lumMod val="85000"/>
                  <a:lumOff val="15000"/>
                </a:schemeClr>
              </a:solidFill>
              <a:latin typeface="Arial CE" pitchFamily="34" charset="0"/>
              <a:cs typeface="Arial CE" pitchFamily="34" charset="0"/>
            </a:endParaRPr>
          </a:p>
          <a:p>
            <a:pPr eaLnBrk="1" fontAlgn="auto" hangingPunct="1">
              <a:spcAft>
                <a:spcPts val="0"/>
              </a:spcAft>
              <a:buFont typeface="Wingdings 2"/>
              <a:buNone/>
              <a:defRPr/>
            </a:pPr>
            <a:r>
              <a:rPr lang="cs-CZ" dirty="0">
                <a:solidFill>
                  <a:schemeClr val="tx1">
                    <a:lumMod val="85000"/>
                    <a:lumOff val="15000"/>
                  </a:schemeClr>
                </a:solidFill>
                <a:latin typeface="Arial CE" pitchFamily="34" charset="0"/>
                <a:cs typeface="Arial CE" pitchFamily="34" charset="0"/>
              </a:rPr>
              <a:t> </a:t>
            </a:r>
            <a:r>
              <a:rPr lang="cs-CZ" dirty="0" err="1">
                <a:solidFill>
                  <a:schemeClr val="tx1">
                    <a:lumMod val="85000"/>
                    <a:lumOff val="15000"/>
                  </a:schemeClr>
                </a:solidFill>
                <a:latin typeface="Arial CE" pitchFamily="34" charset="0"/>
                <a:cs typeface="Arial CE" pitchFamily="34" charset="0"/>
              </a:rPr>
              <a:t>The</a:t>
            </a:r>
            <a:r>
              <a:rPr lang="cs-CZ" dirty="0">
                <a:solidFill>
                  <a:schemeClr val="tx1">
                    <a:lumMod val="85000"/>
                    <a:lumOff val="15000"/>
                  </a:schemeClr>
                </a:solidFill>
                <a:latin typeface="Arial CE" pitchFamily="34" charset="0"/>
                <a:cs typeface="Arial CE" pitchFamily="34" charset="0"/>
              </a:rPr>
              <a:t> </a:t>
            </a:r>
            <a:r>
              <a:rPr lang="cs-CZ" dirty="0" err="1">
                <a:solidFill>
                  <a:schemeClr val="tx1">
                    <a:lumMod val="85000"/>
                    <a:lumOff val="15000"/>
                  </a:schemeClr>
                </a:solidFill>
                <a:latin typeface="Arial CE" pitchFamily="34" charset="0"/>
                <a:cs typeface="Arial CE" pitchFamily="34" charset="0"/>
              </a:rPr>
              <a:t>attacker</a:t>
            </a:r>
            <a:r>
              <a:rPr lang="cs-CZ" dirty="0">
                <a:solidFill>
                  <a:schemeClr val="tx1">
                    <a:lumMod val="85000"/>
                    <a:lumOff val="15000"/>
                  </a:schemeClr>
                </a:solidFill>
                <a:latin typeface="Arial CE" pitchFamily="34" charset="0"/>
                <a:cs typeface="Arial CE" pitchFamily="34" charset="0"/>
              </a:rPr>
              <a:t> </a:t>
            </a:r>
            <a:r>
              <a:rPr lang="cs-CZ" dirty="0" err="1">
                <a:solidFill>
                  <a:schemeClr val="tx1">
                    <a:lumMod val="85000"/>
                    <a:lumOff val="15000"/>
                  </a:schemeClr>
                </a:solidFill>
                <a:latin typeface="Arial CE" pitchFamily="34" charset="0"/>
                <a:cs typeface="Arial CE" pitchFamily="34" charset="0"/>
              </a:rPr>
              <a:t>uses</a:t>
            </a:r>
            <a:r>
              <a:rPr lang="cs-CZ"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social</a:t>
            </a:r>
            <a:r>
              <a:rPr lang="cs-CZ" b="1"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networks</a:t>
            </a:r>
            <a:r>
              <a:rPr lang="cs-CZ" b="1" dirty="0">
                <a:solidFill>
                  <a:schemeClr val="tx1">
                    <a:lumMod val="85000"/>
                    <a:lumOff val="15000"/>
                  </a:schemeClr>
                </a:solidFill>
                <a:latin typeface="Arial CE" pitchFamily="34" charset="0"/>
                <a:cs typeface="Arial CE" pitchFamily="34" charset="0"/>
              </a:rPr>
              <a:t>, chat, Skype </a:t>
            </a:r>
            <a:r>
              <a:rPr lang="cs-CZ" b="1" dirty="0" err="1">
                <a:solidFill>
                  <a:schemeClr val="tx1">
                    <a:lumMod val="85000"/>
                    <a:lumOff val="15000"/>
                  </a:schemeClr>
                </a:solidFill>
                <a:latin typeface="Arial CE" pitchFamily="34" charset="0"/>
                <a:cs typeface="Arial CE" pitchFamily="34" charset="0"/>
              </a:rPr>
              <a:t>or</a:t>
            </a:r>
            <a:r>
              <a:rPr lang="cs-CZ" b="1" dirty="0">
                <a:solidFill>
                  <a:schemeClr val="tx1">
                    <a:lumMod val="85000"/>
                    <a:lumOff val="15000"/>
                  </a:schemeClr>
                </a:solidFill>
                <a:latin typeface="Arial CE" pitchFamily="34" charset="0"/>
                <a:cs typeface="Arial CE" pitchFamily="34" charset="0"/>
              </a:rPr>
              <a:t> SMS </a:t>
            </a:r>
            <a:r>
              <a:rPr lang="cs-CZ" b="1" dirty="0" err="1">
                <a:solidFill>
                  <a:schemeClr val="tx1">
                    <a:lumMod val="85000"/>
                    <a:lumOff val="15000"/>
                  </a:schemeClr>
                </a:solidFill>
                <a:latin typeface="Arial CE" pitchFamily="34" charset="0"/>
                <a:cs typeface="Arial CE" pitchFamily="34" charset="0"/>
              </a:rPr>
              <a:t>messages</a:t>
            </a:r>
            <a:r>
              <a:rPr lang="cs-CZ" dirty="0">
                <a:solidFill>
                  <a:schemeClr val="tx1">
                    <a:lumMod val="85000"/>
                    <a:lumOff val="15000"/>
                  </a:schemeClr>
                </a:solidFill>
                <a:latin typeface="Arial CE" pitchFamily="34" charset="0"/>
                <a:cs typeface="Arial CE" pitchFamily="34" charset="0"/>
              </a:rPr>
              <a:t> to </a:t>
            </a:r>
            <a:r>
              <a:rPr lang="cs-CZ" dirty="0" err="1">
                <a:solidFill>
                  <a:schemeClr val="tx1">
                    <a:lumMod val="85000"/>
                    <a:lumOff val="15000"/>
                  </a:schemeClr>
                </a:solidFill>
                <a:latin typeface="Arial CE" pitchFamily="34" charset="0"/>
                <a:cs typeface="Arial CE" pitchFamily="34" charset="0"/>
              </a:rPr>
              <a:t>communicate</a:t>
            </a:r>
            <a:r>
              <a:rPr lang="cs-CZ" dirty="0">
                <a:solidFill>
                  <a:schemeClr val="tx1">
                    <a:lumMod val="85000"/>
                    <a:lumOff val="15000"/>
                  </a:schemeClr>
                </a:solidFill>
                <a:latin typeface="Arial CE" pitchFamily="34" charset="0"/>
                <a:cs typeface="Arial CE" pitchFamily="34" charset="0"/>
              </a:rPr>
              <a:t> </a:t>
            </a:r>
            <a:r>
              <a:rPr lang="cs-CZ" dirty="0" err="1">
                <a:solidFill>
                  <a:schemeClr val="tx1">
                    <a:lumMod val="85000"/>
                    <a:lumOff val="15000"/>
                  </a:schemeClr>
                </a:solidFill>
                <a:latin typeface="Arial CE" pitchFamily="34" charset="0"/>
                <a:cs typeface="Arial CE" pitchFamily="34" charset="0"/>
              </a:rPr>
              <a:t>with</a:t>
            </a:r>
            <a:r>
              <a:rPr lang="cs-CZ" dirty="0">
                <a:solidFill>
                  <a:schemeClr val="tx1">
                    <a:lumMod val="85000"/>
                    <a:lumOff val="15000"/>
                  </a:schemeClr>
                </a:solidFill>
                <a:latin typeface="Arial CE" pitchFamily="34" charset="0"/>
                <a:cs typeface="Arial CE" pitchFamily="34" charset="0"/>
              </a:rPr>
              <a:t> </a:t>
            </a:r>
            <a:r>
              <a:rPr lang="cs-CZ" dirty="0" err="1">
                <a:solidFill>
                  <a:schemeClr val="tx1">
                    <a:lumMod val="85000"/>
                    <a:lumOff val="15000"/>
                  </a:schemeClr>
                </a:solidFill>
                <a:latin typeface="Arial CE" pitchFamily="34" charset="0"/>
                <a:cs typeface="Arial CE" pitchFamily="34" charset="0"/>
              </a:rPr>
              <a:t>the</a:t>
            </a:r>
            <a:r>
              <a:rPr lang="cs-CZ" dirty="0">
                <a:solidFill>
                  <a:schemeClr val="tx1">
                    <a:lumMod val="85000"/>
                    <a:lumOff val="15000"/>
                  </a:schemeClr>
                </a:solidFill>
                <a:latin typeface="Arial CE" pitchFamily="34" charset="0"/>
                <a:cs typeface="Arial CE" pitchFamily="34" charset="0"/>
              </a:rPr>
              <a:t> </a:t>
            </a:r>
            <a:r>
              <a:rPr lang="cs-CZ" dirty="0" err="1">
                <a:solidFill>
                  <a:schemeClr val="tx1">
                    <a:lumMod val="85000"/>
                    <a:lumOff val="15000"/>
                  </a:schemeClr>
                </a:solidFill>
                <a:latin typeface="Arial CE" pitchFamily="34" charset="0"/>
                <a:cs typeface="Arial CE" pitchFamily="34" charset="0"/>
              </a:rPr>
              <a:t>victim</a:t>
            </a:r>
            <a:r>
              <a:rPr lang="cs-CZ" dirty="0">
                <a:solidFill>
                  <a:schemeClr val="tx1">
                    <a:lumMod val="85000"/>
                    <a:lumOff val="15000"/>
                  </a:schemeClr>
                </a:solidFill>
                <a:latin typeface="Arial CE" pitchFamily="34" charset="0"/>
                <a:cs typeface="Arial CE" pitchFamily="34" charset="0"/>
              </a:rPr>
              <a:t>.  </a:t>
            </a:r>
          </a:p>
          <a:p>
            <a:pPr eaLnBrk="1" fontAlgn="auto" hangingPunct="1">
              <a:spcAft>
                <a:spcPts val="0"/>
              </a:spcAft>
              <a:buFont typeface="Wingdings 2"/>
              <a:buNone/>
              <a:defRPr/>
            </a:pPr>
            <a:endParaRPr lang="cs-CZ" dirty="0">
              <a:solidFill>
                <a:schemeClr val="tx1">
                  <a:lumMod val="85000"/>
                  <a:lumOff val="15000"/>
                </a:schemeClr>
              </a:solidFill>
              <a:latin typeface="Arial CE" pitchFamily="34" charset="0"/>
              <a:cs typeface="Arial CE" pitchFamily="34" charset="0"/>
            </a:endParaRPr>
          </a:p>
          <a:p>
            <a:pPr algn="ctr" eaLnBrk="1" fontAlgn="auto" hangingPunct="1">
              <a:spcAft>
                <a:spcPts val="0"/>
              </a:spcAft>
              <a:buFont typeface="Wingdings 2"/>
              <a:buNone/>
              <a:defRPr/>
            </a:pPr>
            <a:r>
              <a:rPr lang="cs-CZ" b="1"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Every</a:t>
            </a:r>
            <a:r>
              <a:rPr lang="cs-CZ" b="1" dirty="0">
                <a:solidFill>
                  <a:schemeClr val="tx1">
                    <a:lumMod val="85000"/>
                    <a:lumOff val="15000"/>
                  </a:schemeClr>
                </a:solidFill>
                <a:latin typeface="Arial CE" pitchFamily="34" charset="0"/>
                <a:cs typeface="Arial CE" pitchFamily="34" charset="0"/>
              </a:rPr>
              <a:t> 5. </a:t>
            </a:r>
            <a:r>
              <a:rPr lang="cs-CZ" b="1" dirty="0" err="1">
                <a:solidFill>
                  <a:schemeClr val="tx1">
                    <a:lumMod val="85000"/>
                    <a:lumOff val="15000"/>
                  </a:schemeClr>
                </a:solidFill>
                <a:latin typeface="Arial CE" pitchFamily="34" charset="0"/>
                <a:cs typeface="Arial CE" pitchFamily="34" charset="0"/>
              </a:rPr>
              <a:t>child</a:t>
            </a:r>
            <a:r>
              <a:rPr lang="cs-CZ" b="1" dirty="0">
                <a:solidFill>
                  <a:schemeClr val="tx1">
                    <a:lumMod val="85000"/>
                    <a:lumOff val="15000"/>
                  </a:schemeClr>
                </a:solidFill>
                <a:latin typeface="Arial CE" pitchFamily="34" charset="0"/>
                <a:cs typeface="Arial CE" pitchFamily="34" charset="0"/>
              </a:rPr>
              <a:t> in </a:t>
            </a:r>
            <a:r>
              <a:rPr lang="cs-CZ" b="1" dirty="0" err="1">
                <a:solidFill>
                  <a:schemeClr val="tx1">
                    <a:lumMod val="85000"/>
                    <a:lumOff val="15000"/>
                  </a:schemeClr>
                </a:solidFill>
                <a:latin typeface="Arial CE" pitchFamily="34" charset="0"/>
                <a:cs typeface="Arial CE" pitchFamily="34" charset="0"/>
              </a:rPr>
              <a:t>Europe</a:t>
            </a:r>
            <a:r>
              <a:rPr lang="cs-CZ" b="1"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which</a:t>
            </a:r>
            <a:r>
              <a:rPr lang="cs-CZ" b="1"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chatts</a:t>
            </a:r>
            <a:r>
              <a:rPr lang="cs-CZ" b="1"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is</a:t>
            </a:r>
            <a:r>
              <a:rPr lang="cs-CZ" b="1" dirty="0">
                <a:solidFill>
                  <a:schemeClr val="tx1">
                    <a:lumMod val="85000"/>
                    <a:lumOff val="15000"/>
                  </a:schemeClr>
                </a:solidFill>
                <a:latin typeface="Arial CE" pitchFamily="34" charset="0"/>
                <a:cs typeface="Arial CE" pitchFamily="34" charset="0"/>
              </a:rPr>
              <a:t> </a:t>
            </a:r>
            <a:r>
              <a:rPr lang="cs-CZ" b="1" dirty="0" err="1">
                <a:solidFill>
                  <a:schemeClr val="tx1">
                    <a:lumMod val="85000"/>
                    <a:lumOff val="15000"/>
                  </a:schemeClr>
                </a:solidFill>
                <a:latin typeface="Arial CE" pitchFamily="34" charset="0"/>
                <a:cs typeface="Arial CE" pitchFamily="34" charset="0"/>
              </a:rPr>
              <a:t>contacted</a:t>
            </a:r>
            <a:r>
              <a:rPr lang="cs-CZ" b="1" dirty="0">
                <a:solidFill>
                  <a:schemeClr val="tx1">
                    <a:lumMod val="85000"/>
                    <a:lumOff val="15000"/>
                  </a:schemeClr>
                </a:solidFill>
                <a:latin typeface="Arial CE" pitchFamily="34" charset="0"/>
                <a:cs typeface="Arial CE" pitchFamily="34" charset="0"/>
              </a:rPr>
              <a:t> by </a:t>
            </a:r>
            <a:r>
              <a:rPr lang="cs-CZ" b="1" dirty="0" err="1">
                <a:solidFill>
                  <a:schemeClr val="tx1">
                    <a:lumMod val="85000"/>
                    <a:lumOff val="15000"/>
                  </a:schemeClr>
                </a:solidFill>
                <a:latin typeface="Arial CE" pitchFamily="34" charset="0"/>
                <a:cs typeface="Arial CE" pitchFamily="34" charset="0"/>
              </a:rPr>
              <a:t>groomer</a:t>
            </a:r>
            <a:r>
              <a:rPr lang="cs-CZ" b="1" dirty="0">
                <a:solidFill>
                  <a:schemeClr val="tx1">
                    <a:lumMod val="85000"/>
                    <a:lumOff val="15000"/>
                  </a:schemeClr>
                </a:solidFill>
                <a:latin typeface="Arial CE" pitchFamily="34" charset="0"/>
                <a:cs typeface="Arial CE" pitchFamily="34" charset="0"/>
              </a:rPr>
              <a:t>.</a:t>
            </a:r>
            <a:endParaRPr lang="cs-CZ" b="1" dirty="0">
              <a:latin typeface="Arial CE" pitchFamily="34" charset="0"/>
              <a:cs typeface="Arial CE"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a:extLst>
              <a:ext uri="{FF2B5EF4-FFF2-40B4-BE49-F238E27FC236}">
                <a16:creationId xmlns:a16="http://schemas.microsoft.com/office/drawing/2014/main" id="{66D896CC-EEE4-DFAB-4025-3C488C51DA09}"/>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How</a:t>
            </a:r>
            <a:r>
              <a:rPr lang="cs-CZ" b="1" dirty="0">
                <a:latin typeface="Arial CE" pitchFamily="34" charset="0"/>
                <a:cs typeface="Arial CE" pitchFamily="34" charset="0"/>
              </a:rPr>
              <a:t> </a:t>
            </a:r>
            <a:r>
              <a:rPr lang="cs-CZ" b="1" dirty="0" err="1">
                <a:latin typeface="Arial CE" pitchFamily="34" charset="0"/>
                <a:cs typeface="Arial CE" pitchFamily="34" charset="0"/>
              </a:rPr>
              <a:t>does</a:t>
            </a:r>
            <a:r>
              <a:rPr lang="cs-CZ" b="1" dirty="0">
                <a:latin typeface="Arial CE" pitchFamily="34" charset="0"/>
                <a:cs typeface="Arial CE" pitchFamily="34" charset="0"/>
              </a:rPr>
              <a:t> A </a:t>
            </a:r>
            <a:r>
              <a:rPr lang="cs-CZ" b="1" dirty="0" err="1">
                <a:latin typeface="Arial CE" pitchFamily="34" charset="0"/>
                <a:cs typeface="Arial CE" pitchFamily="34" charset="0"/>
              </a:rPr>
              <a:t>groomer</a:t>
            </a:r>
            <a:r>
              <a:rPr lang="cs-CZ" b="1" dirty="0">
                <a:latin typeface="Arial CE" pitchFamily="34" charset="0"/>
                <a:cs typeface="Arial CE" pitchFamily="34" charset="0"/>
              </a:rPr>
              <a:t> </a:t>
            </a:r>
            <a:r>
              <a:rPr lang="cs-CZ" b="1" dirty="0" err="1">
                <a:latin typeface="Arial CE" pitchFamily="34" charset="0"/>
                <a:cs typeface="Arial CE" pitchFamily="34" charset="0"/>
              </a:rPr>
              <a:t>act</a:t>
            </a:r>
            <a:r>
              <a:rPr lang="cs-CZ" b="1" dirty="0">
                <a:latin typeface="Arial CE" pitchFamily="34" charset="0"/>
                <a:cs typeface="Arial CE" pitchFamily="34" charset="0"/>
              </a:rPr>
              <a:t>?</a:t>
            </a:r>
          </a:p>
        </p:txBody>
      </p:sp>
      <p:sp>
        <p:nvSpPr>
          <p:cNvPr id="6" name="Zástupný symbol pro obsah 5">
            <a:extLst>
              <a:ext uri="{FF2B5EF4-FFF2-40B4-BE49-F238E27FC236}">
                <a16:creationId xmlns:a16="http://schemas.microsoft.com/office/drawing/2014/main" id="{03D629F2-C225-74AE-CC30-4BDFE3B3CCB9}"/>
              </a:ext>
            </a:extLst>
          </p:cNvPr>
          <p:cNvSpPr>
            <a:spLocks noGrp="1"/>
          </p:cNvSpPr>
          <p:nvPr>
            <p:ph idx="1"/>
          </p:nvPr>
        </p:nvSpPr>
        <p:spPr>
          <a:xfrm>
            <a:off x="304800" y="1554163"/>
            <a:ext cx="8686800" cy="4970462"/>
          </a:xfrm>
        </p:spPr>
        <p:txBody>
          <a:bodyPr>
            <a:normAutofit fontScale="92500" lnSpcReduction="20000"/>
          </a:bodyPr>
          <a:lstStyle/>
          <a:p>
            <a:pPr marL="514350" indent="-514350" eaLnBrk="1" fontAlgn="auto" hangingPunct="1">
              <a:spcAft>
                <a:spcPts val="0"/>
              </a:spcAft>
              <a:buFont typeface="Wingdings 2"/>
              <a:buAutoNum type="arabicPeriod"/>
              <a:defRPr/>
            </a:pPr>
            <a:r>
              <a:rPr lang="cs-CZ" b="1" dirty="0" err="1">
                <a:latin typeface="Arial CE" pitchFamily="34" charset="0"/>
                <a:cs typeface="Arial CE" pitchFamily="34" charset="0"/>
              </a:rPr>
              <a:t>Gaining</a:t>
            </a:r>
            <a:r>
              <a:rPr lang="cs-CZ" b="1" dirty="0">
                <a:latin typeface="Arial CE" pitchFamily="34" charset="0"/>
                <a:cs typeface="Arial CE" pitchFamily="34" charset="0"/>
              </a:rPr>
              <a:t> trust</a:t>
            </a:r>
            <a:r>
              <a:rPr lang="cs-CZ" dirty="0">
                <a:latin typeface="Arial CE" pitchFamily="34" charset="0"/>
                <a:cs typeface="Arial CE" pitchFamily="34" charset="0"/>
              </a:rPr>
              <a:t>, </a:t>
            </a:r>
            <a:r>
              <a:rPr lang="cs-CZ" dirty="0" err="1">
                <a:latin typeface="Arial CE" pitchFamily="34" charset="0"/>
                <a:cs typeface="Arial CE" pitchFamily="34" charset="0"/>
              </a:rPr>
              <a:t>pursuit</a:t>
            </a:r>
            <a:r>
              <a:rPr lang="cs-CZ" dirty="0">
                <a:latin typeface="Arial CE" pitchFamily="34" charset="0"/>
                <a:cs typeface="Arial CE" pitchFamily="34" charset="0"/>
              </a:rPr>
              <a:t>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isolating</a:t>
            </a:r>
            <a:r>
              <a:rPr lang="cs-CZ" dirty="0">
                <a:latin typeface="Arial CE" pitchFamily="34" charset="0"/>
                <a:cs typeface="Arial CE" pitchFamily="34" charset="0"/>
              </a:rPr>
              <a:t> </a:t>
            </a:r>
            <a:r>
              <a:rPr lang="cs-CZ" dirty="0" err="1">
                <a:latin typeface="Arial CE" pitchFamily="34" charset="0"/>
                <a:cs typeface="Arial CE" pitchFamily="34" charset="0"/>
              </a:rPr>
              <a:t>the</a:t>
            </a:r>
            <a:r>
              <a:rPr lang="cs-CZ" dirty="0">
                <a:latin typeface="Arial CE" pitchFamily="34" charset="0"/>
                <a:cs typeface="Arial CE" pitchFamily="34" charset="0"/>
              </a:rPr>
              <a:t> </a:t>
            </a:r>
            <a:r>
              <a:rPr lang="cs-CZ" dirty="0" err="1">
                <a:latin typeface="Arial CE" pitchFamily="34" charset="0"/>
                <a:cs typeface="Arial CE" pitchFamily="34" charset="0"/>
              </a:rPr>
              <a:t>victim</a:t>
            </a:r>
            <a:endParaRPr lang="cs-CZ" dirty="0">
              <a:latin typeface="Arial CE" pitchFamily="34" charset="0"/>
              <a:cs typeface="Arial CE" pitchFamily="34" charset="0"/>
            </a:endParaRPr>
          </a:p>
          <a:p>
            <a:pPr marL="514350" indent="-514350" eaLnBrk="1" fontAlgn="auto" hangingPunct="1">
              <a:spcAft>
                <a:spcPts val="0"/>
              </a:spcAft>
              <a:buFont typeface="Wingdings 2"/>
              <a:buAutoNum type="arabicPeriod"/>
              <a:defRPr/>
            </a:pPr>
            <a:r>
              <a:rPr lang="cs-CZ" dirty="0">
                <a:latin typeface="Arial CE" pitchFamily="34" charset="0"/>
                <a:cs typeface="Arial CE" pitchFamily="34" charset="0"/>
              </a:rPr>
              <a:t> (a </a:t>
            </a:r>
            <a:r>
              <a:rPr lang="cs-CZ" dirty="0" err="1">
                <a:latin typeface="Arial CE" pitchFamily="34" charset="0"/>
                <a:cs typeface="Arial CE" pitchFamily="34" charset="0"/>
              </a:rPr>
              <a:t>groomer</a:t>
            </a:r>
            <a:r>
              <a:rPr lang="cs-CZ" dirty="0">
                <a:latin typeface="Arial CE" pitchFamily="34" charset="0"/>
                <a:cs typeface="Arial CE" pitchFamily="34" charset="0"/>
              </a:rPr>
              <a:t> </a:t>
            </a:r>
            <a:r>
              <a:rPr lang="cs-CZ" dirty="0" err="1">
                <a:latin typeface="Arial CE" pitchFamily="34" charset="0"/>
                <a:cs typeface="Arial CE" pitchFamily="34" charset="0"/>
              </a:rPr>
              <a:t>gains</a:t>
            </a:r>
            <a:r>
              <a:rPr lang="cs-CZ" dirty="0">
                <a:latin typeface="Arial CE" pitchFamily="34" charset="0"/>
                <a:cs typeface="Arial CE" pitchFamily="34" charset="0"/>
              </a:rPr>
              <a:t> </a:t>
            </a:r>
            <a:r>
              <a:rPr lang="cs-CZ" dirty="0" err="1">
                <a:latin typeface="Arial CE" pitchFamily="34" charset="0"/>
                <a:cs typeface="Arial CE" pitchFamily="34" charset="0"/>
              </a:rPr>
              <a:t>for</a:t>
            </a:r>
            <a:r>
              <a:rPr lang="cs-CZ" dirty="0">
                <a:latin typeface="Arial CE" pitchFamily="34" charset="0"/>
                <a:cs typeface="Arial CE" pitchFamily="34" charset="0"/>
              </a:rPr>
              <a:t> </a:t>
            </a:r>
            <a:r>
              <a:rPr lang="cs-CZ" dirty="0" err="1">
                <a:latin typeface="Arial CE" pitchFamily="34" charset="0"/>
                <a:cs typeface="Arial CE" pitchFamily="34" charset="0"/>
              </a:rPr>
              <a:t>example</a:t>
            </a:r>
            <a:r>
              <a:rPr lang="cs-CZ" dirty="0">
                <a:latin typeface="Arial CE" pitchFamily="34" charset="0"/>
                <a:cs typeface="Arial CE" pitchFamily="34" charset="0"/>
              </a:rPr>
              <a:t> </a:t>
            </a:r>
            <a:r>
              <a:rPr lang="cs-CZ" dirty="0" err="1">
                <a:latin typeface="Arial CE" pitchFamily="34" charset="0"/>
                <a:cs typeface="Arial CE" pitchFamily="34" charset="0"/>
              </a:rPr>
              <a:t>the</a:t>
            </a:r>
            <a:r>
              <a:rPr lang="cs-CZ" dirty="0">
                <a:latin typeface="Arial CE" pitchFamily="34" charset="0"/>
                <a:cs typeface="Arial CE" pitchFamily="34" charset="0"/>
              </a:rPr>
              <a:t> </a:t>
            </a:r>
            <a:r>
              <a:rPr lang="cs-CZ" dirty="0" err="1">
                <a:latin typeface="Arial CE" pitchFamily="34" charset="0"/>
                <a:cs typeface="Arial CE" pitchFamily="34" charset="0"/>
              </a:rPr>
              <a:t>phone</a:t>
            </a:r>
            <a:r>
              <a:rPr lang="cs-CZ" dirty="0">
                <a:latin typeface="Arial CE" pitchFamily="34" charset="0"/>
                <a:cs typeface="Arial CE" pitchFamily="34" charset="0"/>
              </a:rPr>
              <a:t> </a:t>
            </a:r>
            <a:r>
              <a:rPr lang="cs-CZ" dirty="0" err="1">
                <a:latin typeface="Arial CE" pitchFamily="34" charset="0"/>
                <a:cs typeface="Arial CE" pitchFamily="34" charset="0"/>
              </a:rPr>
              <a:t>number</a:t>
            </a:r>
            <a:r>
              <a:rPr lang="cs-CZ" dirty="0">
                <a:latin typeface="Arial CE" pitchFamily="34" charset="0"/>
                <a:cs typeface="Arial CE" pitchFamily="34" charset="0"/>
              </a:rPr>
              <a:t>, a </a:t>
            </a:r>
            <a:r>
              <a:rPr lang="cs-CZ" dirty="0" err="1">
                <a:latin typeface="Arial CE" pitchFamily="34" charset="0"/>
                <a:cs typeface="Arial CE" pitchFamily="34" charset="0"/>
              </a:rPr>
              <a:t>photo</a:t>
            </a:r>
            <a:r>
              <a:rPr lang="cs-CZ" dirty="0">
                <a:latin typeface="Arial CE" pitchFamily="34" charset="0"/>
                <a:cs typeface="Arial CE" pitchFamily="34" charset="0"/>
              </a:rPr>
              <a:t>) </a:t>
            </a:r>
          </a:p>
          <a:p>
            <a:pPr marL="514350" indent="-514350" eaLnBrk="1" fontAlgn="auto" hangingPunct="1">
              <a:spcAft>
                <a:spcPts val="0"/>
              </a:spcAft>
              <a:buFont typeface="Wingdings 2"/>
              <a:buAutoNum type="arabicPeriod"/>
              <a:defRPr/>
            </a:pPr>
            <a:r>
              <a:rPr lang="cs-CZ" b="1" dirty="0" err="1">
                <a:latin typeface="Arial CE" pitchFamily="34" charset="0"/>
                <a:cs typeface="Arial CE" pitchFamily="34" charset="0"/>
              </a:rPr>
              <a:t>Bribery</a:t>
            </a:r>
            <a:r>
              <a:rPr lang="cs-CZ" b="1" dirty="0">
                <a:latin typeface="Arial CE" pitchFamily="34" charset="0"/>
                <a:cs typeface="Arial CE" pitchFamily="34" charset="0"/>
              </a:rPr>
              <a:t> </a:t>
            </a:r>
            <a:r>
              <a:rPr lang="cs-CZ" b="1" dirty="0" err="1">
                <a:latin typeface="Arial CE" pitchFamily="34" charset="0"/>
                <a:cs typeface="Arial CE" pitchFamily="34" charset="0"/>
              </a:rPr>
              <a:t>with</a:t>
            </a:r>
            <a:r>
              <a:rPr lang="cs-CZ" b="1" dirty="0">
                <a:latin typeface="Arial CE" pitchFamily="34" charset="0"/>
                <a:cs typeface="Arial CE" pitchFamily="34" charset="0"/>
              </a:rPr>
              <a:t> </a:t>
            </a:r>
            <a:r>
              <a:rPr lang="cs-CZ" b="1" dirty="0" err="1">
                <a:latin typeface="Arial CE" pitchFamily="34" charset="0"/>
                <a:cs typeface="Arial CE" pitchFamily="34" charset="0"/>
              </a:rPr>
              <a:t>gifts</a:t>
            </a:r>
            <a:r>
              <a:rPr lang="cs-CZ" dirty="0">
                <a:latin typeface="Arial CE" pitchFamily="34" charset="0"/>
                <a:cs typeface="Arial CE" pitchFamily="34" charset="0"/>
              </a:rPr>
              <a:t> (</a:t>
            </a:r>
            <a:r>
              <a:rPr lang="cs-CZ" dirty="0" err="1">
                <a:latin typeface="Arial CE" pitchFamily="34" charset="0"/>
                <a:cs typeface="Arial CE" pitchFamily="34" charset="0"/>
              </a:rPr>
              <a:t>money</a:t>
            </a:r>
            <a:r>
              <a:rPr lang="cs-CZ" dirty="0">
                <a:latin typeface="Arial CE" pitchFamily="34" charset="0"/>
                <a:cs typeface="Arial CE" pitchFamily="34" charset="0"/>
              </a:rPr>
              <a:t>, </a:t>
            </a:r>
            <a:r>
              <a:rPr lang="cs-CZ" dirty="0" err="1">
                <a:latin typeface="Arial CE" pitchFamily="34" charset="0"/>
                <a:cs typeface="Arial CE" pitchFamily="34" charset="0"/>
              </a:rPr>
              <a:t>phone</a:t>
            </a:r>
            <a:r>
              <a:rPr lang="cs-CZ" dirty="0">
                <a:latin typeface="Arial CE" pitchFamily="34" charset="0"/>
                <a:cs typeface="Arial CE" pitchFamily="34" charset="0"/>
              </a:rPr>
              <a:t>…) </a:t>
            </a:r>
            <a:r>
              <a:rPr lang="cs-CZ" dirty="0" err="1">
                <a:latin typeface="Arial CE" pitchFamily="34" charset="0"/>
                <a:cs typeface="Arial CE" pitchFamily="34" charset="0"/>
              </a:rPr>
              <a:t>building</a:t>
            </a:r>
            <a:r>
              <a:rPr lang="cs-CZ" dirty="0">
                <a:latin typeface="Arial CE" pitchFamily="34" charset="0"/>
                <a:cs typeface="Arial CE" pitchFamily="34" charset="0"/>
              </a:rPr>
              <a:t> a </a:t>
            </a:r>
            <a:r>
              <a:rPr lang="cs-CZ" dirty="0" err="1">
                <a:latin typeface="Arial CE" pitchFamily="34" charset="0"/>
                <a:cs typeface="Arial CE" pitchFamily="34" charset="0"/>
              </a:rPr>
              <a:t>friendly</a:t>
            </a:r>
            <a:r>
              <a:rPr lang="cs-CZ" dirty="0">
                <a:latin typeface="Arial CE" pitchFamily="34" charset="0"/>
                <a:cs typeface="Arial CE" pitchFamily="34" charset="0"/>
              </a:rPr>
              <a:t> </a:t>
            </a:r>
            <a:r>
              <a:rPr lang="cs-CZ" dirty="0" err="1">
                <a:latin typeface="Arial CE" pitchFamily="34" charset="0"/>
                <a:cs typeface="Arial CE" pitchFamily="34" charset="0"/>
              </a:rPr>
              <a:t>relationship</a:t>
            </a:r>
            <a:endParaRPr lang="cs-CZ" dirty="0">
              <a:latin typeface="Arial CE" pitchFamily="34" charset="0"/>
              <a:cs typeface="Arial CE" pitchFamily="34" charset="0"/>
            </a:endParaRPr>
          </a:p>
          <a:p>
            <a:pPr marL="514350" indent="-514350" eaLnBrk="1" fontAlgn="auto" hangingPunct="1">
              <a:spcAft>
                <a:spcPts val="0"/>
              </a:spcAft>
              <a:buFont typeface="Wingdings 2"/>
              <a:buAutoNum type="arabicPeriod"/>
              <a:defRPr/>
            </a:pPr>
            <a:r>
              <a:rPr lang="cs-CZ" b="1" dirty="0" err="1">
                <a:latin typeface="Arial CE" pitchFamily="34" charset="0"/>
                <a:cs typeface="Arial CE" pitchFamily="34" charset="0"/>
              </a:rPr>
              <a:t>Causing</a:t>
            </a:r>
            <a:r>
              <a:rPr lang="cs-CZ" b="1" dirty="0">
                <a:latin typeface="Arial CE" pitchFamily="34" charset="0"/>
                <a:cs typeface="Arial CE" pitchFamily="34" charset="0"/>
              </a:rPr>
              <a:t> </a:t>
            </a:r>
            <a:r>
              <a:rPr lang="cs-CZ" b="1" dirty="0" err="1">
                <a:latin typeface="Arial CE" pitchFamily="34" charset="0"/>
                <a:cs typeface="Arial CE" pitchFamily="34" charset="0"/>
              </a:rPr>
              <a:t>emotional</a:t>
            </a:r>
            <a:r>
              <a:rPr lang="cs-CZ" b="1" dirty="0">
                <a:latin typeface="Arial CE" pitchFamily="34" charset="0"/>
                <a:cs typeface="Arial CE" pitchFamily="34" charset="0"/>
              </a:rPr>
              <a:t> </a:t>
            </a:r>
            <a:r>
              <a:rPr lang="cs-CZ" b="1" dirty="0" err="1">
                <a:latin typeface="Arial CE" pitchFamily="34" charset="0"/>
                <a:cs typeface="Arial CE" pitchFamily="34" charset="0"/>
              </a:rPr>
              <a:t>addiction</a:t>
            </a:r>
            <a:r>
              <a:rPr lang="cs-CZ" b="1" dirty="0">
                <a:latin typeface="Arial CE" pitchFamily="34" charset="0"/>
                <a:cs typeface="Arial CE" pitchFamily="34" charset="0"/>
              </a:rPr>
              <a:t> to </a:t>
            </a:r>
            <a:r>
              <a:rPr lang="cs-CZ" b="1" dirty="0" err="1">
                <a:latin typeface="Arial CE" pitchFamily="34" charset="0"/>
                <a:cs typeface="Arial CE" pitchFamily="34" charset="0"/>
              </a:rPr>
              <a:t>the</a:t>
            </a:r>
            <a:r>
              <a:rPr lang="cs-CZ" b="1" dirty="0">
                <a:latin typeface="Arial CE" pitchFamily="34" charset="0"/>
                <a:cs typeface="Arial CE" pitchFamily="34" charset="0"/>
              </a:rPr>
              <a:t> </a:t>
            </a:r>
            <a:r>
              <a:rPr lang="cs-CZ" b="1" dirty="0" err="1">
                <a:latin typeface="Arial CE" pitchFamily="34" charset="0"/>
                <a:cs typeface="Arial CE" pitchFamily="34" charset="0"/>
              </a:rPr>
              <a:t>groomer</a:t>
            </a:r>
            <a:r>
              <a:rPr lang="cs-CZ" b="1" dirty="0">
                <a:latin typeface="Arial CE" pitchFamily="34" charset="0"/>
                <a:cs typeface="Arial CE" pitchFamily="34" charset="0"/>
              </a:rPr>
              <a:t> </a:t>
            </a:r>
            <a:r>
              <a:rPr lang="cs-CZ" dirty="0">
                <a:latin typeface="Arial CE" pitchFamily="34" charset="0"/>
                <a:cs typeface="Arial CE" pitchFamily="34" charset="0"/>
              </a:rPr>
              <a:t>(</a:t>
            </a:r>
            <a:r>
              <a:rPr lang="cs-CZ" dirty="0" err="1">
                <a:latin typeface="Arial CE" pitchFamily="34" charset="0"/>
                <a:cs typeface="Arial CE" pitchFamily="34" charset="0"/>
              </a:rPr>
              <a:t>groomer</a:t>
            </a:r>
            <a:r>
              <a:rPr lang="cs-CZ" dirty="0">
                <a:latin typeface="Arial CE" pitchFamily="34" charset="0"/>
                <a:cs typeface="Arial CE" pitchFamily="34" charset="0"/>
              </a:rPr>
              <a:t> </a:t>
            </a:r>
            <a:r>
              <a:rPr lang="cs-CZ" dirty="0" err="1">
                <a:latin typeface="Arial CE" pitchFamily="34" charset="0"/>
                <a:cs typeface="Arial CE" pitchFamily="34" charset="0"/>
              </a:rPr>
              <a:t>knows</a:t>
            </a:r>
            <a:r>
              <a:rPr lang="cs-CZ" dirty="0">
                <a:latin typeface="Arial CE" pitchFamily="34" charset="0"/>
                <a:cs typeface="Arial CE" pitchFamily="34" charset="0"/>
              </a:rPr>
              <a:t> </a:t>
            </a:r>
            <a:r>
              <a:rPr lang="cs-CZ" dirty="0" err="1">
                <a:latin typeface="Arial CE" pitchFamily="34" charset="0"/>
                <a:cs typeface="Arial CE" pitchFamily="34" charset="0"/>
              </a:rPr>
              <a:t>victim´s</a:t>
            </a:r>
            <a:r>
              <a:rPr lang="cs-CZ" dirty="0">
                <a:latin typeface="Arial CE" pitchFamily="34" charset="0"/>
                <a:cs typeface="Arial CE" pitchFamily="34" charset="0"/>
              </a:rPr>
              <a:t> </a:t>
            </a:r>
            <a:r>
              <a:rPr lang="cs-CZ" dirty="0" err="1">
                <a:latin typeface="Arial CE" pitchFamily="34" charset="0"/>
                <a:cs typeface="Arial CE" pitchFamily="34" charset="0"/>
              </a:rPr>
              <a:t>secrets</a:t>
            </a:r>
            <a:r>
              <a:rPr lang="cs-CZ" dirty="0">
                <a:latin typeface="Arial CE" pitchFamily="34" charset="0"/>
                <a:cs typeface="Arial CE" pitchFamily="34" charset="0"/>
              </a:rPr>
              <a:t> – </a:t>
            </a:r>
            <a:r>
              <a:rPr lang="cs-CZ" dirty="0" err="1">
                <a:latin typeface="Arial CE" pitchFamily="34" charset="0"/>
                <a:cs typeface="Arial CE" pitchFamily="34" charset="0"/>
              </a:rPr>
              <a:t>tool</a:t>
            </a:r>
            <a:r>
              <a:rPr lang="cs-CZ" dirty="0">
                <a:latin typeface="Arial CE" pitchFamily="34" charset="0"/>
                <a:cs typeface="Arial CE" pitchFamily="34" charset="0"/>
              </a:rPr>
              <a:t> </a:t>
            </a:r>
            <a:r>
              <a:rPr lang="cs-CZ" dirty="0" err="1">
                <a:latin typeface="Arial CE" pitchFamily="34" charset="0"/>
                <a:cs typeface="Arial CE" pitchFamily="34" charset="0"/>
              </a:rPr>
              <a:t>for</a:t>
            </a:r>
            <a:r>
              <a:rPr lang="cs-CZ" dirty="0">
                <a:latin typeface="Arial CE" pitchFamily="34" charset="0"/>
                <a:cs typeface="Arial CE" pitchFamily="34" charset="0"/>
              </a:rPr>
              <a:t> </a:t>
            </a:r>
            <a:r>
              <a:rPr lang="cs-CZ" dirty="0" err="1">
                <a:latin typeface="Arial CE" pitchFamily="34" charset="0"/>
                <a:cs typeface="Arial CE" pitchFamily="34" charset="0"/>
              </a:rPr>
              <a:t>blackmail</a:t>
            </a:r>
            <a:r>
              <a:rPr lang="cs-CZ" dirty="0">
                <a:latin typeface="Arial CE" pitchFamily="34" charset="0"/>
                <a:cs typeface="Arial CE" pitchFamily="34" charset="0"/>
              </a:rPr>
              <a:t>) </a:t>
            </a:r>
          </a:p>
          <a:p>
            <a:pPr marL="514350" indent="-514350" eaLnBrk="1" fontAlgn="auto" hangingPunct="1">
              <a:spcAft>
                <a:spcPts val="0"/>
              </a:spcAft>
              <a:buFont typeface="Wingdings 2"/>
              <a:buAutoNum type="arabicPeriod"/>
              <a:defRPr/>
            </a:pPr>
            <a:r>
              <a:rPr lang="cs-CZ" b="1" dirty="0" err="1">
                <a:latin typeface="Arial CE" pitchFamily="34" charset="0"/>
                <a:cs typeface="Arial CE" pitchFamily="34" charset="0"/>
              </a:rPr>
              <a:t>Personal</a:t>
            </a:r>
            <a:r>
              <a:rPr lang="cs-CZ" b="1" dirty="0">
                <a:latin typeface="Arial CE" pitchFamily="34" charset="0"/>
                <a:cs typeface="Arial CE" pitchFamily="34" charset="0"/>
              </a:rPr>
              <a:t> </a:t>
            </a:r>
            <a:r>
              <a:rPr lang="cs-CZ" b="1" dirty="0" err="1">
                <a:latin typeface="Arial CE" pitchFamily="34" charset="0"/>
                <a:cs typeface="Arial CE" pitchFamily="34" charset="0"/>
              </a:rPr>
              <a:t>meating</a:t>
            </a:r>
            <a:endParaRPr lang="cs-CZ" b="1" dirty="0">
              <a:latin typeface="Arial CE" pitchFamily="34" charset="0"/>
              <a:cs typeface="Arial CE" pitchFamily="34" charset="0"/>
            </a:endParaRPr>
          </a:p>
          <a:p>
            <a:pPr marL="514350" indent="-514350" eaLnBrk="1" fontAlgn="auto" hangingPunct="1">
              <a:spcAft>
                <a:spcPts val="0"/>
              </a:spcAft>
              <a:buFont typeface="Wingdings 2"/>
              <a:buAutoNum type="arabicPeriod"/>
              <a:defRPr/>
            </a:pPr>
            <a:r>
              <a:rPr lang="cs-CZ" b="1" dirty="0" err="1">
                <a:latin typeface="Arial CE" pitchFamily="34" charset="0"/>
                <a:cs typeface="Arial CE" pitchFamily="34" charset="0"/>
              </a:rPr>
              <a:t>Victim</a:t>
            </a:r>
            <a:r>
              <a:rPr lang="cs-CZ" b="1" dirty="0">
                <a:latin typeface="Arial CE" pitchFamily="34" charset="0"/>
                <a:cs typeface="Arial CE" pitchFamily="34" charset="0"/>
              </a:rPr>
              <a:t> abuse</a:t>
            </a:r>
          </a:p>
          <a:p>
            <a:pPr marL="457200" indent="-457200" eaLnBrk="1" fontAlgn="auto" hangingPunct="1">
              <a:spcAft>
                <a:spcPts val="0"/>
              </a:spcAft>
              <a:buFont typeface="Wingdings 2"/>
              <a:buNone/>
              <a:defRPr/>
            </a:pPr>
            <a:r>
              <a:rPr lang="cs-CZ" dirty="0">
                <a:latin typeface="Arial CE" pitchFamily="34" charset="0"/>
                <a:cs typeface="Arial CE" pitchFamily="34" charset="0"/>
              </a:rPr>
              <a:t>    (</a:t>
            </a:r>
            <a:r>
              <a:rPr lang="cs-CZ" dirty="0" err="1">
                <a:latin typeface="Arial CE" pitchFamily="34" charset="0"/>
                <a:cs typeface="Arial CE" pitchFamily="34" charset="0"/>
              </a:rPr>
              <a:t>sexual</a:t>
            </a:r>
            <a:r>
              <a:rPr lang="cs-CZ" dirty="0">
                <a:latin typeface="Arial CE" pitchFamily="34" charset="0"/>
                <a:cs typeface="Arial CE" pitchFamily="34" charset="0"/>
              </a:rPr>
              <a:t> </a:t>
            </a:r>
            <a:r>
              <a:rPr lang="cs-CZ" dirty="0" err="1">
                <a:latin typeface="Arial CE" pitchFamily="34" charset="0"/>
                <a:cs typeface="Arial CE" pitchFamily="34" charset="0"/>
              </a:rPr>
              <a:t>harassment</a:t>
            </a:r>
            <a:r>
              <a:rPr lang="cs-CZ" dirty="0">
                <a:latin typeface="Arial CE" pitchFamily="34" charset="0"/>
                <a:cs typeface="Arial CE" pitchFamily="34" charset="0"/>
              </a:rPr>
              <a:t>, abuse)</a:t>
            </a:r>
          </a:p>
        </p:txBody>
      </p:sp>
      <p:pic>
        <p:nvPicPr>
          <p:cNvPr id="33796" name="Obrázek 4" descr="4095221_upr.jpg">
            <a:extLst>
              <a:ext uri="{FF2B5EF4-FFF2-40B4-BE49-F238E27FC236}">
                <a16:creationId xmlns:a16="http://schemas.microsoft.com/office/drawing/2014/main" id="{AEAF6F4A-BA74-DA00-3652-F4CC6B34FB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84888" y="4629150"/>
            <a:ext cx="252412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a:extLst>
              <a:ext uri="{FF2B5EF4-FFF2-40B4-BE49-F238E27FC236}">
                <a16:creationId xmlns:a16="http://schemas.microsoft.com/office/drawing/2014/main" id="{A2E7B254-93C1-7156-440F-AE946E2F9022}"/>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cybergrooming</a:t>
            </a:r>
            <a:r>
              <a:rPr lang="cs-CZ" b="1" dirty="0">
                <a:latin typeface="Arial CE" pitchFamily="34" charset="0"/>
                <a:cs typeface="Arial CE" pitchFamily="34" charset="0"/>
              </a:rPr>
              <a:t> case</a:t>
            </a:r>
          </a:p>
        </p:txBody>
      </p:sp>
      <p:sp>
        <p:nvSpPr>
          <p:cNvPr id="8" name="Zástupný symbol pro obsah 7">
            <a:extLst>
              <a:ext uri="{FF2B5EF4-FFF2-40B4-BE49-F238E27FC236}">
                <a16:creationId xmlns:a16="http://schemas.microsoft.com/office/drawing/2014/main" id="{B6F2459C-96BE-38EC-75CE-257AB7F62CC2}"/>
              </a:ext>
            </a:extLst>
          </p:cNvPr>
          <p:cNvSpPr>
            <a:spLocks noGrp="1"/>
          </p:cNvSpPr>
          <p:nvPr>
            <p:ph idx="1"/>
          </p:nvPr>
        </p:nvSpPr>
        <p:spPr>
          <a:xfrm>
            <a:off x="304800" y="1554163"/>
            <a:ext cx="8012113" cy="4899025"/>
          </a:xfrm>
        </p:spPr>
        <p:txBody>
          <a:bodyPr>
            <a:normAutofit fontScale="62500" lnSpcReduction="20000"/>
          </a:bodyPr>
          <a:lstStyle/>
          <a:p>
            <a:pPr marL="457200" indent="-457200" eaLnBrk="1" fontAlgn="auto" hangingPunct="1">
              <a:lnSpc>
                <a:spcPct val="130000"/>
              </a:lnSpc>
              <a:spcBef>
                <a:spcPts val="0"/>
              </a:spcBef>
              <a:spcAft>
                <a:spcPts val="0"/>
              </a:spcAft>
              <a:buFont typeface="Wingdings 2"/>
              <a:buNone/>
              <a:defRPr/>
            </a:pPr>
            <a:r>
              <a:rPr lang="cs-CZ" sz="3500" b="1" dirty="0">
                <a:solidFill>
                  <a:srgbClr val="FF0000"/>
                </a:solidFill>
                <a:latin typeface="Arial CE" pitchFamily="34" charset="0"/>
                <a:cs typeface="Arial CE" pitchFamily="34" charset="0"/>
              </a:rPr>
              <a:t>Pavel Hovorka                                               </a:t>
            </a:r>
          </a:p>
          <a:p>
            <a:pPr eaLnBrk="1" fontAlgn="auto" hangingPunct="1">
              <a:lnSpc>
                <a:spcPct val="130000"/>
              </a:lnSpc>
              <a:spcBef>
                <a:spcPts val="0"/>
              </a:spcBef>
              <a:spcAft>
                <a:spcPts val="0"/>
              </a:spcAft>
              <a:buFont typeface="Wingdings 2"/>
              <a:buNone/>
              <a:defRPr/>
            </a:pPr>
            <a:r>
              <a:rPr lang="cs-CZ" sz="3500" dirty="0">
                <a:solidFill>
                  <a:schemeClr val="tx1">
                    <a:lumMod val="85000"/>
                    <a:lumOff val="15000"/>
                  </a:schemeClr>
                </a:solidFill>
                <a:latin typeface="Arial CE" pitchFamily="34" charset="0"/>
                <a:cs typeface="Arial CE" pitchFamily="34" charset="0"/>
              </a:rPr>
              <a:t>    Pavel Hovorka, </a:t>
            </a:r>
            <a:r>
              <a:rPr lang="cs-CZ" sz="3500" dirty="0" err="1">
                <a:solidFill>
                  <a:schemeClr val="tx1">
                    <a:lumMod val="85000"/>
                    <a:lumOff val="15000"/>
                  </a:schemeClr>
                </a:solidFill>
                <a:latin typeface="Arial CE" pitchFamily="34" charset="0"/>
                <a:cs typeface="Arial CE" pitchFamily="34" charset="0"/>
              </a:rPr>
              <a:t>the</a:t>
            </a:r>
            <a:r>
              <a:rPr lang="cs-CZ" sz="3500" dirty="0">
                <a:solidFill>
                  <a:schemeClr val="tx1">
                    <a:lumMod val="85000"/>
                    <a:lumOff val="15000"/>
                  </a:schemeClr>
                </a:solidFill>
                <a:latin typeface="Arial CE" pitchFamily="34" charset="0"/>
                <a:cs typeface="Arial CE" pitchFamily="34" charset="0"/>
              </a:rPr>
              <a:t> porter in </a:t>
            </a:r>
            <a:r>
              <a:rPr lang="cs-CZ" sz="3500" dirty="0" err="1">
                <a:solidFill>
                  <a:schemeClr val="tx1">
                    <a:lumMod val="85000"/>
                    <a:lumOff val="15000"/>
                  </a:schemeClr>
                </a:solidFill>
                <a:latin typeface="Arial CE" pitchFamily="34" charset="0"/>
                <a:cs typeface="Arial CE" pitchFamily="34" charset="0"/>
              </a:rPr>
              <a:t>the</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prague´s</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printerrs</a:t>
            </a:r>
            <a:r>
              <a:rPr lang="cs-CZ" sz="3500" dirty="0">
                <a:solidFill>
                  <a:schemeClr val="tx1">
                    <a:lumMod val="85000"/>
                    <a:lumOff val="15000"/>
                  </a:schemeClr>
                </a:solidFill>
                <a:latin typeface="Arial CE" pitchFamily="34" charset="0"/>
                <a:cs typeface="Arial CE" pitchFamily="34" charset="0"/>
              </a:rPr>
              <a:t>,</a:t>
            </a:r>
          </a:p>
          <a:p>
            <a:pPr eaLnBrk="1" fontAlgn="auto" hangingPunct="1">
              <a:lnSpc>
                <a:spcPct val="130000"/>
              </a:lnSpc>
              <a:spcBef>
                <a:spcPts val="0"/>
              </a:spcBef>
              <a:spcAft>
                <a:spcPts val="0"/>
              </a:spcAft>
              <a:buFont typeface="Wingdings 2"/>
              <a:buNone/>
              <a:defRPr/>
            </a:pP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was</a:t>
            </a:r>
            <a:r>
              <a:rPr lang="cs-CZ" sz="3500" dirty="0">
                <a:solidFill>
                  <a:schemeClr val="tx1">
                    <a:lumMod val="85000"/>
                    <a:lumOff val="15000"/>
                  </a:schemeClr>
                </a:solidFill>
                <a:latin typeface="Arial CE" pitchFamily="34" charset="0"/>
                <a:cs typeface="Arial CE" pitchFamily="34" charset="0"/>
              </a:rPr>
              <a:t> in 2008 </a:t>
            </a:r>
            <a:r>
              <a:rPr lang="cs-CZ" sz="3500" b="1" dirty="0" err="1">
                <a:solidFill>
                  <a:schemeClr val="tx1">
                    <a:lumMod val="85000"/>
                    <a:lumOff val="15000"/>
                  </a:schemeClr>
                </a:solidFill>
                <a:latin typeface="Arial CE" pitchFamily="34" charset="0"/>
                <a:cs typeface="Arial CE" pitchFamily="34" charset="0"/>
              </a:rPr>
              <a:t>sentenced</a:t>
            </a:r>
            <a:r>
              <a:rPr lang="cs-CZ" sz="3500" b="1" dirty="0">
                <a:solidFill>
                  <a:schemeClr val="tx1">
                    <a:lumMod val="85000"/>
                    <a:lumOff val="15000"/>
                  </a:schemeClr>
                </a:solidFill>
                <a:latin typeface="Arial CE" pitchFamily="34" charset="0"/>
                <a:cs typeface="Arial CE" pitchFamily="34" charset="0"/>
              </a:rPr>
              <a:t> </a:t>
            </a:r>
            <a:r>
              <a:rPr lang="cs-CZ" sz="3500" b="1" dirty="0" err="1">
                <a:solidFill>
                  <a:schemeClr val="tx1">
                    <a:lumMod val="85000"/>
                    <a:lumOff val="15000"/>
                  </a:schemeClr>
                </a:solidFill>
                <a:latin typeface="Arial CE" pitchFamily="34" charset="0"/>
                <a:cs typeface="Arial CE" pitchFamily="34" charset="0"/>
              </a:rPr>
              <a:t>for</a:t>
            </a:r>
            <a:r>
              <a:rPr lang="cs-CZ" sz="3500" b="1" dirty="0">
                <a:solidFill>
                  <a:schemeClr val="tx1">
                    <a:lumMod val="85000"/>
                    <a:lumOff val="15000"/>
                  </a:schemeClr>
                </a:solidFill>
                <a:latin typeface="Arial CE" pitchFamily="34" charset="0"/>
                <a:cs typeface="Arial CE" pitchFamily="34" charset="0"/>
              </a:rPr>
              <a:t> </a:t>
            </a:r>
            <a:r>
              <a:rPr lang="cs-CZ" sz="3500" b="1" dirty="0" err="1">
                <a:solidFill>
                  <a:schemeClr val="tx1">
                    <a:lumMod val="85000"/>
                    <a:lumOff val="15000"/>
                  </a:schemeClr>
                </a:solidFill>
                <a:latin typeface="Arial CE" pitchFamily="34" charset="0"/>
                <a:cs typeface="Arial CE" pitchFamily="34" charset="0"/>
              </a:rPr>
              <a:t>sexual</a:t>
            </a:r>
            <a:r>
              <a:rPr lang="cs-CZ" sz="3500" b="1" dirty="0">
                <a:solidFill>
                  <a:schemeClr val="tx1">
                    <a:lumMod val="85000"/>
                    <a:lumOff val="15000"/>
                  </a:schemeClr>
                </a:solidFill>
                <a:latin typeface="Arial CE" pitchFamily="34" charset="0"/>
                <a:cs typeface="Arial CE" pitchFamily="34" charset="0"/>
              </a:rPr>
              <a:t> abuse, </a:t>
            </a:r>
          </a:p>
          <a:p>
            <a:pPr eaLnBrk="1" fontAlgn="auto" hangingPunct="1">
              <a:lnSpc>
                <a:spcPct val="130000"/>
              </a:lnSpc>
              <a:spcBef>
                <a:spcPts val="0"/>
              </a:spcBef>
              <a:spcAft>
                <a:spcPts val="0"/>
              </a:spcAft>
              <a:buFont typeface="Wingdings 2"/>
              <a:buNone/>
              <a:defRPr/>
            </a:pPr>
            <a:r>
              <a:rPr lang="cs-CZ" sz="3500" b="1" dirty="0">
                <a:solidFill>
                  <a:schemeClr val="tx1">
                    <a:lumMod val="85000"/>
                    <a:lumOff val="15000"/>
                  </a:schemeClr>
                </a:solidFill>
                <a:latin typeface="Arial CE" pitchFamily="34" charset="0"/>
                <a:cs typeface="Arial CE" pitchFamily="34" charset="0"/>
              </a:rPr>
              <a:t>    </a:t>
            </a:r>
            <a:r>
              <a:rPr lang="cs-CZ" sz="3500" b="1" dirty="0" err="1">
                <a:solidFill>
                  <a:schemeClr val="tx1">
                    <a:lumMod val="85000"/>
                    <a:lumOff val="15000"/>
                  </a:schemeClr>
                </a:solidFill>
                <a:latin typeface="Arial CE" pitchFamily="34" charset="0"/>
                <a:cs typeface="Arial CE" pitchFamily="34" charset="0"/>
              </a:rPr>
              <a:t>blackmail</a:t>
            </a:r>
            <a:r>
              <a:rPr lang="cs-CZ" sz="3500" b="1" dirty="0">
                <a:solidFill>
                  <a:schemeClr val="tx1">
                    <a:lumMod val="85000"/>
                    <a:lumOff val="15000"/>
                  </a:schemeClr>
                </a:solidFill>
                <a:latin typeface="Arial CE" pitchFamily="34" charset="0"/>
                <a:cs typeface="Arial CE" pitchFamily="34" charset="0"/>
              </a:rPr>
              <a:t> and </a:t>
            </a:r>
            <a:r>
              <a:rPr lang="cs-CZ" sz="3500" b="1" dirty="0" err="1">
                <a:solidFill>
                  <a:schemeClr val="tx1">
                    <a:lumMod val="85000"/>
                    <a:lumOff val="15000"/>
                  </a:schemeClr>
                </a:solidFill>
                <a:latin typeface="Arial CE" pitchFamily="34" charset="0"/>
                <a:cs typeface="Arial CE" pitchFamily="34" charset="0"/>
              </a:rPr>
              <a:t>sexual</a:t>
            </a:r>
            <a:r>
              <a:rPr lang="cs-CZ" sz="3500" b="1" dirty="0">
                <a:solidFill>
                  <a:schemeClr val="tx1">
                    <a:lumMod val="85000"/>
                    <a:lumOff val="15000"/>
                  </a:schemeClr>
                </a:solidFill>
                <a:latin typeface="Arial CE" pitchFamily="34" charset="0"/>
                <a:cs typeface="Arial CE" pitchFamily="34" charset="0"/>
              </a:rPr>
              <a:t> </a:t>
            </a:r>
            <a:r>
              <a:rPr lang="cs-CZ" sz="3500" b="1" dirty="0" err="1">
                <a:solidFill>
                  <a:schemeClr val="tx1">
                    <a:lumMod val="85000"/>
                    <a:lumOff val="15000"/>
                  </a:schemeClr>
                </a:solidFill>
                <a:latin typeface="Arial CE" pitchFamily="34" charset="0"/>
                <a:cs typeface="Arial CE" pitchFamily="34" charset="0"/>
              </a:rPr>
              <a:t>seduction</a:t>
            </a:r>
            <a:r>
              <a:rPr lang="cs-CZ" sz="3500" b="1" dirty="0">
                <a:solidFill>
                  <a:schemeClr val="tx1">
                    <a:lumMod val="85000"/>
                    <a:lumOff val="15000"/>
                  </a:schemeClr>
                </a:solidFill>
                <a:latin typeface="Arial CE" pitchFamily="34" charset="0"/>
                <a:cs typeface="Arial CE" pitchFamily="34" charset="0"/>
              </a:rPr>
              <a:t> – 20 </a:t>
            </a:r>
            <a:r>
              <a:rPr lang="cs-CZ" sz="3500" b="1" dirty="0" err="1">
                <a:solidFill>
                  <a:schemeClr val="tx1">
                    <a:lumMod val="85000"/>
                    <a:lumOff val="15000"/>
                  </a:schemeClr>
                </a:solidFill>
                <a:latin typeface="Arial CE" pitchFamily="34" charset="0"/>
                <a:cs typeface="Arial CE" pitchFamily="34" charset="0"/>
              </a:rPr>
              <a:t>boys</a:t>
            </a:r>
            <a:r>
              <a:rPr lang="cs-CZ" sz="3500" dirty="0">
                <a:solidFill>
                  <a:schemeClr val="tx1">
                    <a:lumMod val="85000"/>
                    <a:lumOff val="15000"/>
                  </a:schemeClr>
                </a:solidFill>
                <a:latin typeface="Arial CE" pitchFamily="34" charset="0"/>
                <a:cs typeface="Arial CE" pitchFamily="34" charset="0"/>
              </a:rPr>
              <a:t> (he </a:t>
            </a:r>
            <a:r>
              <a:rPr lang="cs-CZ" sz="3500" dirty="0" err="1">
                <a:solidFill>
                  <a:schemeClr val="tx1">
                    <a:lumMod val="85000"/>
                    <a:lumOff val="15000"/>
                  </a:schemeClr>
                </a:solidFill>
                <a:latin typeface="Arial CE" pitchFamily="34" charset="0"/>
                <a:cs typeface="Arial CE" pitchFamily="34" charset="0"/>
              </a:rPr>
              <a:t>forced</a:t>
            </a:r>
            <a:r>
              <a:rPr lang="cs-CZ" sz="3500" dirty="0">
                <a:solidFill>
                  <a:schemeClr val="tx1">
                    <a:lumMod val="85000"/>
                    <a:lumOff val="15000"/>
                  </a:schemeClr>
                </a:solidFill>
                <a:latin typeface="Arial CE" pitchFamily="34" charset="0"/>
                <a:cs typeface="Arial CE" pitchFamily="34" charset="0"/>
              </a:rPr>
              <a:t> 8 </a:t>
            </a:r>
            <a:r>
              <a:rPr lang="cs-CZ" sz="3500" dirty="0" err="1">
                <a:solidFill>
                  <a:schemeClr val="tx1">
                    <a:lumMod val="85000"/>
                    <a:lumOff val="15000"/>
                  </a:schemeClr>
                </a:solidFill>
                <a:latin typeface="Arial CE" pitchFamily="34" charset="0"/>
                <a:cs typeface="Arial CE" pitchFamily="34" charset="0"/>
              </a:rPr>
              <a:t>of</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them</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for</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sexual</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intercourse</a:t>
            </a:r>
            <a:r>
              <a:rPr lang="cs-CZ" sz="3500" dirty="0">
                <a:solidFill>
                  <a:schemeClr val="tx1">
                    <a:lumMod val="85000"/>
                    <a:lumOff val="15000"/>
                  </a:schemeClr>
                </a:solidFill>
                <a:latin typeface="Arial CE" pitchFamily="34" charset="0"/>
                <a:cs typeface="Arial CE" pitchFamily="34" charset="0"/>
              </a:rPr>
              <a:t>). His sentence </a:t>
            </a:r>
            <a:r>
              <a:rPr lang="cs-CZ" sz="3500" dirty="0" err="1">
                <a:solidFill>
                  <a:schemeClr val="tx1">
                    <a:lumMod val="85000"/>
                    <a:lumOff val="15000"/>
                  </a:schemeClr>
                </a:solidFill>
                <a:latin typeface="Arial CE" pitchFamily="34" charset="0"/>
                <a:cs typeface="Arial CE" pitchFamily="34" charset="0"/>
              </a:rPr>
              <a:t>was</a:t>
            </a:r>
            <a:r>
              <a:rPr lang="cs-CZ" sz="3500" dirty="0">
                <a:solidFill>
                  <a:schemeClr val="tx1">
                    <a:lumMod val="85000"/>
                    <a:lumOff val="15000"/>
                  </a:schemeClr>
                </a:solidFill>
                <a:latin typeface="Arial CE" pitchFamily="34" charset="0"/>
                <a:cs typeface="Arial CE" pitchFamily="34" charset="0"/>
              </a:rPr>
              <a:t> 6.5 </a:t>
            </a:r>
            <a:r>
              <a:rPr lang="cs-CZ" sz="3500" dirty="0" err="1">
                <a:solidFill>
                  <a:schemeClr val="tx1">
                    <a:lumMod val="85000"/>
                    <a:lumOff val="15000"/>
                  </a:schemeClr>
                </a:solidFill>
                <a:latin typeface="Arial CE" pitchFamily="34" charset="0"/>
                <a:cs typeface="Arial CE" pitchFamily="34" charset="0"/>
              </a:rPr>
              <a:t>years</a:t>
            </a:r>
            <a:r>
              <a:rPr lang="cs-CZ" sz="3500" dirty="0">
                <a:solidFill>
                  <a:schemeClr val="tx1">
                    <a:lumMod val="85000"/>
                    <a:lumOff val="15000"/>
                  </a:schemeClr>
                </a:solidFill>
                <a:latin typeface="Arial CE" pitchFamily="34" charset="0"/>
                <a:cs typeface="Arial CE" pitchFamily="34" charset="0"/>
              </a:rPr>
              <a:t>- in </a:t>
            </a:r>
            <a:r>
              <a:rPr lang="cs-CZ" sz="3500" dirty="0" err="1">
                <a:solidFill>
                  <a:schemeClr val="tx1">
                    <a:lumMod val="85000"/>
                    <a:lumOff val="15000"/>
                  </a:schemeClr>
                </a:solidFill>
                <a:latin typeface="Arial CE" pitchFamily="34" charset="0"/>
                <a:cs typeface="Arial CE" pitchFamily="34" charset="0"/>
              </a:rPr>
              <a:t>prison</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commuted</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from</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original</a:t>
            </a:r>
            <a:r>
              <a:rPr lang="cs-CZ" sz="3500" dirty="0">
                <a:solidFill>
                  <a:schemeClr val="tx1">
                    <a:lumMod val="85000"/>
                    <a:lumOff val="15000"/>
                  </a:schemeClr>
                </a:solidFill>
                <a:latin typeface="Arial CE" pitchFamily="34" charset="0"/>
                <a:cs typeface="Arial CE" pitchFamily="34" charset="0"/>
              </a:rPr>
              <a:t> 8 </a:t>
            </a:r>
            <a:r>
              <a:rPr lang="cs-CZ" sz="3500" dirty="0" err="1">
                <a:solidFill>
                  <a:schemeClr val="tx1">
                    <a:lumMod val="85000"/>
                    <a:lumOff val="15000"/>
                  </a:schemeClr>
                </a:solidFill>
                <a:latin typeface="Arial CE" pitchFamily="34" charset="0"/>
                <a:cs typeface="Arial CE" pitchFamily="34" charset="0"/>
              </a:rPr>
              <a:t>years</a:t>
            </a:r>
            <a:r>
              <a:rPr lang="cs-CZ" sz="3500" dirty="0">
                <a:solidFill>
                  <a:schemeClr val="tx1">
                    <a:lumMod val="85000"/>
                    <a:lumOff val="15000"/>
                  </a:schemeClr>
                </a:solidFill>
                <a:latin typeface="Arial CE" pitchFamily="34" charset="0"/>
                <a:cs typeface="Arial CE" pitchFamily="34" charset="0"/>
              </a:rPr>
              <a:t>).</a:t>
            </a:r>
          </a:p>
          <a:p>
            <a:pPr eaLnBrk="1" fontAlgn="auto" hangingPunct="1">
              <a:lnSpc>
                <a:spcPct val="130000"/>
              </a:lnSpc>
              <a:spcBef>
                <a:spcPts val="0"/>
              </a:spcBef>
              <a:spcAft>
                <a:spcPts val="0"/>
              </a:spcAft>
              <a:buFont typeface="Wingdings 2"/>
              <a:buNone/>
              <a:defRPr/>
            </a:pPr>
            <a:br>
              <a:rPr lang="cs-CZ" sz="3500" dirty="0">
                <a:solidFill>
                  <a:schemeClr val="tx1">
                    <a:lumMod val="85000"/>
                    <a:lumOff val="15000"/>
                  </a:schemeClr>
                </a:solidFill>
                <a:latin typeface="Arial CE" pitchFamily="34" charset="0"/>
                <a:cs typeface="Arial CE" pitchFamily="34" charset="0"/>
              </a:rPr>
            </a:br>
            <a:r>
              <a:rPr lang="cs-CZ" sz="3500" dirty="0">
                <a:solidFill>
                  <a:schemeClr val="tx1">
                    <a:lumMod val="85000"/>
                    <a:lumOff val="15000"/>
                  </a:schemeClr>
                </a:solidFill>
                <a:latin typeface="Arial CE" pitchFamily="34" charset="0"/>
                <a:cs typeface="Arial CE" pitchFamily="34" charset="0"/>
              </a:rPr>
              <a:t>He </a:t>
            </a:r>
            <a:r>
              <a:rPr lang="cs-CZ" sz="3500" dirty="0" err="1">
                <a:solidFill>
                  <a:schemeClr val="tx1">
                    <a:lumMod val="85000"/>
                    <a:lumOff val="15000"/>
                  </a:schemeClr>
                </a:solidFill>
                <a:latin typeface="Arial CE" pitchFamily="34" charset="0"/>
                <a:cs typeface="Arial CE" pitchFamily="34" charset="0"/>
              </a:rPr>
              <a:t>was</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luring</a:t>
            </a:r>
            <a:r>
              <a:rPr lang="cs-CZ" sz="3500" dirty="0">
                <a:solidFill>
                  <a:schemeClr val="tx1">
                    <a:lumMod val="85000"/>
                    <a:lumOff val="15000"/>
                  </a:schemeClr>
                </a:solidFill>
                <a:latin typeface="Arial CE" pitchFamily="34" charset="0"/>
                <a:cs typeface="Arial CE" pitchFamily="34" charset="0"/>
              </a:rPr>
              <a:t> his </a:t>
            </a:r>
            <a:r>
              <a:rPr lang="cs-CZ" sz="3500" dirty="0" err="1">
                <a:solidFill>
                  <a:schemeClr val="tx1">
                    <a:lumMod val="85000"/>
                    <a:lumOff val="15000"/>
                  </a:schemeClr>
                </a:solidFill>
                <a:latin typeface="Arial CE" pitchFamily="34" charset="0"/>
                <a:cs typeface="Arial CE" pitchFamily="34" charset="0"/>
              </a:rPr>
              <a:t>victims</a:t>
            </a:r>
            <a:r>
              <a:rPr lang="cs-CZ" sz="3500" dirty="0">
                <a:solidFill>
                  <a:schemeClr val="tx1">
                    <a:lumMod val="85000"/>
                    <a:lumOff val="15000"/>
                  </a:schemeClr>
                </a:solidFill>
                <a:latin typeface="Arial CE" pitchFamily="34" charset="0"/>
                <a:cs typeface="Arial CE" pitchFamily="34" charset="0"/>
              </a:rPr>
              <a:t> to </a:t>
            </a:r>
            <a:r>
              <a:rPr lang="cs-CZ" sz="3500" dirty="0" err="1">
                <a:solidFill>
                  <a:schemeClr val="tx1">
                    <a:lumMod val="85000"/>
                    <a:lumOff val="15000"/>
                  </a:schemeClr>
                </a:solidFill>
                <a:latin typeface="Arial CE" pitchFamily="34" charset="0"/>
                <a:cs typeface="Arial CE" pitchFamily="34" charset="0"/>
              </a:rPr>
              <a:t>fictitious</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Kids</a:t>
            </a:r>
            <a:r>
              <a:rPr lang="cs-CZ" sz="3500" dirty="0">
                <a:solidFill>
                  <a:schemeClr val="tx1">
                    <a:lumMod val="85000"/>
                    <a:lumOff val="15000"/>
                  </a:schemeClr>
                </a:solidFill>
                <a:latin typeface="Arial CE" pitchFamily="34" charset="0"/>
                <a:cs typeface="Arial CE" pitchFamily="34" charset="0"/>
              </a:rPr>
              <a:t> VIP </a:t>
            </a:r>
            <a:r>
              <a:rPr lang="cs-CZ" sz="3500" dirty="0" err="1">
                <a:solidFill>
                  <a:schemeClr val="tx1">
                    <a:lumMod val="85000"/>
                    <a:lumOff val="15000"/>
                  </a:schemeClr>
                </a:solidFill>
                <a:latin typeface="Arial CE" pitchFamily="34" charset="0"/>
                <a:cs typeface="Arial CE" pitchFamily="34" charset="0"/>
              </a:rPr>
              <a:t>contest</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where</a:t>
            </a:r>
            <a:r>
              <a:rPr lang="cs-CZ" sz="3500" dirty="0">
                <a:solidFill>
                  <a:schemeClr val="tx1">
                    <a:lumMod val="85000"/>
                    <a:lumOff val="15000"/>
                  </a:schemeClr>
                </a:solidFill>
                <a:latin typeface="Arial CE" pitchFamily="34" charset="0"/>
                <a:cs typeface="Arial CE" pitchFamily="34" charset="0"/>
              </a:rPr>
              <a:t> he </a:t>
            </a:r>
            <a:r>
              <a:rPr lang="cs-CZ" sz="3500" dirty="0" err="1">
                <a:solidFill>
                  <a:schemeClr val="tx1">
                    <a:lumMod val="85000"/>
                    <a:lumOff val="15000"/>
                  </a:schemeClr>
                </a:solidFill>
                <a:latin typeface="Arial CE" pitchFamily="34" charset="0"/>
                <a:cs typeface="Arial CE" pitchFamily="34" charset="0"/>
              </a:rPr>
              <a:t>promised</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that</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they´re</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going</a:t>
            </a:r>
            <a:r>
              <a:rPr lang="cs-CZ" sz="3500" dirty="0">
                <a:solidFill>
                  <a:schemeClr val="tx1">
                    <a:lumMod val="85000"/>
                    <a:lumOff val="15000"/>
                  </a:schemeClr>
                </a:solidFill>
                <a:latin typeface="Arial CE" pitchFamily="34" charset="0"/>
                <a:cs typeface="Arial CE" pitchFamily="34" charset="0"/>
              </a:rPr>
              <a:t> to </a:t>
            </a:r>
            <a:r>
              <a:rPr lang="cs-CZ" sz="3500" dirty="0" err="1">
                <a:solidFill>
                  <a:schemeClr val="tx1">
                    <a:lumMod val="85000"/>
                    <a:lumOff val="15000"/>
                  </a:schemeClr>
                </a:solidFill>
                <a:latin typeface="Arial CE" pitchFamily="34" charset="0"/>
                <a:cs typeface="Arial CE" pitchFamily="34" charset="0"/>
              </a:rPr>
              <a:t>spend</a:t>
            </a:r>
            <a:r>
              <a:rPr lang="cs-CZ" sz="3500" dirty="0">
                <a:solidFill>
                  <a:schemeClr val="tx1">
                    <a:lumMod val="85000"/>
                    <a:lumOff val="15000"/>
                  </a:schemeClr>
                </a:solidFill>
                <a:latin typeface="Arial CE" pitchFamily="34" charset="0"/>
                <a:cs typeface="Arial CE" pitchFamily="34" charset="0"/>
              </a:rPr>
              <a:t> 2 </a:t>
            </a:r>
            <a:r>
              <a:rPr lang="cs-CZ" sz="3500" dirty="0" err="1">
                <a:solidFill>
                  <a:schemeClr val="tx1">
                    <a:lumMod val="85000"/>
                    <a:lumOff val="15000"/>
                  </a:schemeClr>
                </a:solidFill>
                <a:latin typeface="Arial CE" pitchFamily="34" charset="0"/>
                <a:cs typeface="Arial CE" pitchFamily="34" charset="0"/>
              </a:rPr>
              <a:t>weeks</a:t>
            </a:r>
            <a:r>
              <a:rPr lang="cs-CZ" sz="3500" dirty="0">
                <a:solidFill>
                  <a:schemeClr val="tx1">
                    <a:lumMod val="85000"/>
                    <a:lumOff val="15000"/>
                  </a:schemeClr>
                </a:solidFill>
                <a:latin typeface="Arial CE" pitchFamily="34" charset="0"/>
                <a:cs typeface="Arial CE" pitchFamily="34" charset="0"/>
              </a:rPr>
              <a:t> in Prague and </a:t>
            </a:r>
            <a:r>
              <a:rPr lang="cs-CZ" sz="3500" dirty="0" err="1">
                <a:solidFill>
                  <a:schemeClr val="tx1">
                    <a:lumMod val="85000"/>
                    <a:lumOff val="15000"/>
                  </a:schemeClr>
                </a:solidFill>
                <a:latin typeface="Arial CE" pitchFamily="34" charset="0"/>
                <a:cs typeface="Arial CE" pitchFamily="34" charset="0"/>
              </a:rPr>
              <a:t>win</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interesting</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prizes</a:t>
            </a:r>
            <a:r>
              <a:rPr lang="cs-CZ" sz="3500" dirty="0">
                <a:solidFill>
                  <a:schemeClr val="tx1">
                    <a:lumMod val="85000"/>
                    <a:lumOff val="15000"/>
                  </a:schemeClr>
                </a:solidFill>
                <a:latin typeface="Arial CE" pitchFamily="34" charset="0"/>
                <a:cs typeface="Arial CE" pitchFamily="34" charset="0"/>
              </a:rPr>
              <a:t>. He </a:t>
            </a:r>
            <a:r>
              <a:rPr lang="cs-CZ" sz="3500" dirty="0" err="1">
                <a:solidFill>
                  <a:schemeClr val="tx1">
                    <a:lumMod val="85000"/>
                    <a:lumOff val="15000"/>
                  </a:schemeClr>
                </a:solidFill>
                <a:latin typeface="Arial CE" pitchFamily="34" charset="0"/>
                <a:cs typeface="Arial CE" pitchFamily="34" charset="0"/>
              </a:rPr>
              <a:t>was</a:t>
            </a:r>
            <a:r>
              <a:rPr lang="cs-CZ" sz="3500" dirty="0">
                <a:solidFill>
                  <a:schemeClr val="tx1">
                    <a:lumMod val="85000"/>
                    <a:lumOff val="15000"/>
                  </a:schemeClr>
                </a:solidFill>
                <a:latin typeface="Arial CE" pitchFamily="34" charset="0"/>
                <a:cs typeface="Arial CE" pitchFamily="34" charset="0"/>
              </a:rPr>
              <a:t> meeting </a:t>
            </a:r>
            <a:r>
              <a:rPr lang="cs-CZ" sz="3500" dirty="0" err="1">
                <a:solidFill>
                  <a:schemeClr val="tx1">
                    <a:lumMod val="85000"/>
                    <a:lumOff val="15000"/>
                  </a:schemeClr>
                </a:solidFill>
                <a:latin typeface="Arial CE" pitchFamily="34" charset="0"/>
                <a:cs typeface="Arial CE" pitchFamily="34" charset="0"/>
              </a:rPr>
              <a:t>the</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kinds</a:t>
            </a:r>
            <a:r>
              <a:rPr lang="cs-CZ" sz="3500" dirty="0">
                <a:solidFill>
                  <a:schemeClr val="tx1">
                    <a:lumMod val="85000"/>
                    <a:lumOff val="15000"/>
                  </a:schemeClr>
                </a:solidFill>
                <a:latin typeface="Arial CE" pitchFamily="34" charset="0"/>
                <a:cs typeface="Arial CE" pitchFamily="34" charset="0"/>
              </a:rPr>
              <a:t> on </a:t>
            </a:r>
            <a:r>
              <a:rPr lang="cs-CZ" sz="3500" dirty="0" err="1">
                <a:solidFill>
                  <a:schemeClr val="tx1">
                    <a:lumMod val="85000"/>
                    <a:lumOff val="15000"/>
                  </a:schemeClr>
                </a:solidFill>
                <a:latin typeface="Arial CE" pitchFamily="34" charset="0"/>
                <a:cs typeface="Arial CE" pitchFamily="34" charset="0"/>
              </a:rPr>
              <a:t>the</a:t>
            </a:r>
            <a:r>
              <a:rPr lang="cs-CZ" sz="3500" dirty="0">
                <a:solidFill>
                  <a:schemeClr val="tx1">
                    <a:lumMod val="85000"/>
                    <a:lumOff val="15000"/>
                  </a:schemeClr>
                </a:solidFill>
                <a:latin typeface="Arial CE" pitchFamily="34" charset="0"/>
                <a:cs typeface="Arial CE" pitchFamily="34" charset="0"/>
              </a:rPr>
              <a:t> internet (</a:t>
            </a:r>
            <a:r>
              <a:rPr lang="cs-CZ" sz="3500" b="1" dirty="0">
                <a:solidFill>
                  <a:schemeClr val="tx1">
                    <a:lumMod val="85000"/>
                    <a:lumOff val="15000"/>
                  </a:schemeClr>
                </a:solidFill>
                <a:latin typeface="Arial CE" pitchFamily="34" charset="0"/>
                <a:cs typeface="Arial CE" pitchFamily="34" charset="0"/>
              </a:rPr>
              <a:t>Lide.cz</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manipulating</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them</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little</a:t>
            </a:r>
            <a:r>
              <a:rPr lang="cs-CZ" sz="3500" dirty="0">
                <a:solidFill>
                  <a:schemeClr val="tx1">
                    <a:lumMod val="85000"/>
                    <a:lumOff val="15000"/>
                  </a:schemeClr>
                </a:solidFill>
                <a:latin typeface="Arial CE" pitchFamily="34" charset="0"/>
                <a:cs typeface="Arial CE" pitchFamily="34" charset="0"/>
              </a:rPr>
              <a:t> by </a:t>
            </a:r>
            <a:r>
              <a:rPr lang="cs-CZ" sz="3500" dirty="0" err="1">
                <a:solidFill>
                  <a:schemeClr val="tx1">
                    <a:lumMod val="85000"/>
                    <a:lumOff val="15000"/>
                  </a:schemeClr>
                </a:solidFill>
                <a:latin typeface="Arial CE" pitchFamily="34" charset="0"/>
                <a:cs typeface="Arial CE" pitchFamily="34" charset="0"/>
              </a:rPr>
              <a:t>little</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acquiring</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photos</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with</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which</a:t>
            </a:r>
            <a:r>
              <a:rPr lang="cs-CZ" sz="3500" dirty="0">
                <a:solidFill>
                  <a:schemeClr val="tx1">
                    <a:lumMod val="85000"/>
                    <a:lumOff val="15000"/>
                  </a:schemeClr>
                </a:solidFill>
                <a:latin typeface="Arial CE" pitchFamily="34" charset="0"/>
                <a:cs typeface="Arial CE" pitchFamily="34" charset="0"/>
              </a:rPr>
              <a:t> he </a:t>
            </a:r>
            <a:r>
              <a:rPr lang="cs-CZ" sz="3500" dirty="0" err="1">
                <a:solidFill>
                  <a:schemeClr val="tx1">
                    <a:lumMod val="85000"/>
                    <a:lumOff val="15000"/>
                  </a:schemeClr>
                </a:solidFill>
                <a:latin typeface="Arial CE" pitchFamily="34" charset="0"/>
                <a:cs typeface="Arial CE" pitchFamily="34" charset="0"/>
              </a:rPr>
              <a:t>then</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proceeded</a:t>
            </a:r>
            <a:r>
              <a:rPr lang="cs-CZ" sz="3500" dirty="0">
                <a:solidFill>
                  <a:schemeClr val="tx1">
                    <a:lumMod val="85000"/>
                    <a:lumOff val="15000"/>
                  </a:schemeClr>
                </a:solidFill>
                <a:latin typeface="Arial CE" pitchFamily="34" charset="0"/>
                <a:cs typeface="Arial CE" pitchFamily="34" charset="0"/>
              </a:rPr>
              <a:t> to </a:t>
            </a:r>
            <a:r>
              <a:rPr lang="cs-CZ" sz="3500" dirty="0" err="1">
                <a:solidFill>
                  <a:schemeClr val="tx1">
                    <a:lumMod val="85000"/>
                    <a:lumOff val="15000"/>
                  </a:schemeClr>
                </a:solidFill>
                <a:latin typeface="Arial CE" pitchFamily="34" charset="0"/>
                <a:cs typeface="Arial CE" pitchFamily="34" charset="0"/>
              </a:rPr>
              <a:t>blackmail</a:t>
            </a:r>
            <a:r>
              <a:rPr lang="cs-CZ" sz="3500" dirty="0">
                <a:solidFill>
                  <a:schemeClr val="tx1">
                    <a:lumMod val="85000"/>
                    <a:lumOff val="15000"/>
                  </a:schemeClr>
                </a:solidFill>
                <a:latin typeface="Arial CE" pitchFamily="34" charset="0"/>
                <a:cs typeface="Arial CE" pitchFamily="34" charset="0"/>
              </a:rPr>
              <a:t> </a:t>
            </a:r>
            <a:r>
              <a:rPr lang="cs-CZ" sz="3500" dirty="0" err="1">
                <a:solidFill>
                  <a:schemeClr val="tx1">
                    <a:lumMod val="85000"/>
                    <a:lumOff val="15000"/>
                  </a:schemeClr>
                </a:solidFill>
                <a:latin typeface="Arial CE" pitchFamily="34" charset="0"/>
                <a:cs typeface="Arial CE" pitchFamily="34" charset="0"/>
              </a:rPr>
              <a:t>them</a:t>
            </a:r>
            <a:r>
              <a:rPr lang="cs-CZ" sz="3500" dirty="0">
                <a:solidFill>
                  <a:schemeClr val="tx1">
                    <a:lumMod val="85000"/>
                    <a:lumOff val="15000"/>
                  </a:schemeClr>
                </a:solidFill>
                <a:latin typeface="Arial CE" pitchFamily="34" charset="0"/>
                <a:cs typeface="Arial CE" pitchFamily="34" charset="0"/>
              </a:rPr>
              <a:t>.</a:t>
            </a:r>
            <a:endParaRPr lang="cs-CZ" dirty="0"/>
          </a:p>
        </p:txBody>
      </p:sp>
      <p:sp>
        <p:nvSpPr>
          <p:cNvPr id="6" name="Obdélník 5">
            <a:extLst>
              <a:ext uri="{FF2B5EF4-FFF2-40B4-BE49-F238E27FC236}">
                <a16:creationId xmlns:a16="http://schemas.microsoft.com/office/drawing/2014/main" id="{F7C15BE4-CEB4-E2D4-72AC-DB0208B10E51}"/>
              </a:ext>
            </a:extLst>
          </p:cNvPr>
          <p:cNvSpPr/>
          <p:nvPr/>
        </p:nvSpPr>
        <p:spPr>
          <a:xfrm>
            <a:off x="827088" y="622300"/>
            <a:ext cx="6030912" cy="423863"/>
          </a:xfrm>
          <a:prstGeom prst="rect">
            <a:avLst/>
          </a:prstGeom>
        </p:spPr>
        <p:txBody>
          <a:bodyPr>
            <a:spAutoFit/>
          </a:bodyPr>
          <a:lstStyle/>
          <a:p>
            <a:pPr marL="457200" indent="-457200" eaLnBrk="1" fontAlgn="auto" hangingPunct="1">
              <a:lnSpc>
                <a:spcPct val="130000"/>
              </a:lnSpc>
              <a:spcBef>
                <a:spcPts val="0"/>
              </a:spcBef>
              <a:spcAft>
                <a:spcPts val="0"/>
              </a:spcAft>
              <a:defRPr/>
            </a:pPr>
            <a:endParaRPr lang="cs-CZ" dirty="0">
              <a:solidFill>
                <a:schemeClr val="tx1">
                  <a:lumMod val="85000"/>
                  <a:lumOff val="15000"/>
                </a:schemeClr>
              </a:solidFill>
              <a:latin typeface="+mn-lt"/>
            </a:endParaRPr>
          </a:p>
        </p:txBody>
      </p:sp>
      <p:pic>
        <p:nvPicPr>
          <p:cNvPr id="35845" name="Picture 11">
            <a:extLst>
              <a:ext uri="{FF2B5EF4-FFF2-40B4-BE49-F238E27FC236}">
                <a16:creationId xmlns:a16="http://schemas.microsoft.com/office/drawing/2014/main" id="{07F4FDA2-01B1-E6B1-45ED-63C8361D58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0200" y="877888"/>
            <a:ext cx="2232025" cy="1660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1">
            <a:extLst>
              <a:ext uri="{FF2B5EF4-FFF2-40B4-BE49-F238E27FC236}">
                <a16:creationId xmlns:a16="http://schemas.microsoft.com/office/drawing/2014/main" id="{3B8CE11C-538E-5328-28C6-ACBE94F3F9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2713" y="4556125"/>
            <a:ext cx="1258887" cy="163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a:extLst>
              <a:ext uri="{FF2B5EF4-FFF2-40B4-BE49-F238E27FC236}">
                <a16:creationId xmlns:a16="http://schemas.microsoft.com/office/drawing/2014/main" id="{0DDC1300-4CD0-D414-21D3-14582DB575DA}"/>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Cybergrooming</a:t>
            </a:r>
            <a:r>
              <a:rPr lang="cs-CZ" b="1" dirty="0">
                <a:latin typeface="Arial CE" pitchFamily="34" charset="0"/>
                <a:cs typeface="Arial CE" pitchFamily="34" charset="0"/>
              </a:rPr>
              <a:t> case</a:t>
            </a:r>
          </a:p>
        </p:txBody>
      </p:sp>
      <p:sp>
        <p:nvSpPr>
          <p:cNvPr id="3" name="Zástupný symbol pro obsah 2">
            <a:extLst>
              <a:ext uri="{FF2B5EF4-FFF2-40B4-BE49-F238E27FC236}">
                <a16:creationId xmlns:a16="http://schemas.microsoft.com/office/drawing/2014/main" id="{C8D610DA-5EE5-2614-97F7-6E0D14DBB0D6}"/>
              </a:ext>
            </a:extLst>
          </p:cNvPr>
          <p:cNvSpPr>
            <a:spLocks noGrp="1"/>
          </p:cNvSpPr>
          <p:nvPr>
            <p:ph idx="1"/>
          </p:nvPr>
        </p:nvSpPr>
        <p:spPr>
          <a:xfrm>
            <a:off x="304800" y="1341438"/>
            <a:ext cx="7796213" cy="5327650"/>
          </a:xfrm>
        </p:spPr>
        <p:txBody>
          <a:bodyPr>
            <a:normAutofit fontScale="47500" lnSpcReduction="20000"/>
          </a:bodyPr>
          <a:lstStyle/>
          <a:p>
            <a:pPr marL="457200" indent="-457200" eaLnBrk="1" fontAlgn="auto" hangingPunct="1">
              <a:lnSpc>
                <a:spcPct val="130000"/>
              </a:lnSpc>
              <a:spcBef>
                <a:spcPts val="0"/>
              </a:spcBef>
              <a:spcAft>
                <a:spcPts val="0"/>
              </a:spcAft>
              <a:buFont typeface="Wingdings 2"/>
              <a:buNone/>
              <a:defRPr/>
            </a:pPr>
            <a:r>
              <a:rPr lang="cs-CZ" sz="4600" b="1" dirty="0">
                <a:solidFill>
                  <a:srgbClr val="FF0000"/>
                </a:solidFill>
                <a:latin typeface="Arial CE" pitchFamily="34" charset="0"/>
                <a:cs typeface="Arial CE" pitchFamily="34" charset="0"/>
              </a:rPr>
              <a:t>Peter Chapman (Great </a:t>
            </a:r>
            <a:r>
              <a:rPr lang="cs-CZ" sz="4600" b="1" dirty="0" err="1">
                <a:solidFill>
                  <a:srgbClr val="FF0000"/>
                </a:solidFill>
                <a:latin typeface="Arial CE" pitchFamily="34" charset="0"/>
                <a:cs typeface="Arial CE" pitchFamily="34" charset="0"/>
              </a:rPr>
              <a:t>Britain</a:t>
            </a:r>
            <a:r>
              <a:rPr lang="cs-CZ" sz="4600" b="1" dirty="0">
                <a:solidFill>
                  <a:srgbClr val="FF0000"/>
                </a:solidFill>
                <a:latin typeface="Arial CE" pitchFamily="34" charset="0"/>
                <a:cs typeface="Arial CE" pitchFamily="34" charset="0"/>
              </a:rPr>
              <a:t>)</a:t>
            </a:r>
          </a:p>
          <a:p>
            <a:pPr eaLnBrk="1" fontAlgn="auto" hangingPunct="1">
              <a:lnSpc>
                <a:spcPct val="130000"/>
              </a:lnSpc>
              <a:spcAft>
                <a:spcPts val="0"/>
              </a:spcAft>
              <a:buFont typeface="Wingdings 2"/>
              <a:buNone/>
              <a:defRPr/>
            </a:pPr>
            <a:r>
              <a:rPr lang="cs-CZ" sz="40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Was</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sentenced</a:t>
            </a:r>
            <a:r>
              <a:rPr lang="cs-CZ" sz="4600" dirty="0">
                <a:solidFill>
                  <a:schemeClr val="tx1">
                    <a:lumMod val="85000"/>
                    <a:lumOff val="15000"/>
                  </a:schemeClr>
                </a:solidFill>
                <a:latin typeface="Arial CE" pitchFamily="34" charset="0"/>
                <a:cs typeface="Arial CE" pitchFamily="34" charset="0"/>
              </a:rPr>
              <a:t> in 2010 to </a:t>
            </a:r>
            <a:r>
              <a:rPr lang="cs-CZ" sz="4600" dirty="0" err="1">
                <a:solidFill>
                  <a:schemeClr val="tx1">
                    <a:lumMod val="85000"/>
                    <a:lumOff val="15000"/>
                  </a:schemeClr>
                </a:solidFill>
                <a:latin typeface="Arial CE" pitchFamily="34" charset="0"/>
                <a:cs typeface="Arial CE" pitchFamily="34" charset="0"/>
              </a:rPr>
              <a:t>life</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imprisonment</a:t>
            </a:r>
            <a:r>
              <a:rPr lang="cs-CZ" sz="4600" dirty="0">
                <a:solidFill>
                  <a:schemeClr val="tx1">
                    <a:lumMod val="85000"/>
                    <a:lumOff val="15000"/>
                  </a:schemeClr>
                </a:solidFill>
                <a:latin typeface="Arial CE" pitchFamily="34" charset="0"/>
                <a:cs typeface="Arial CE" pitchFamily="34" charset="0"/>
              </a:rPr>
              <a:t> </a:t>
            </a:r>
          </a:p>
          <a:p>
            <a:pPr eaLnBrk="1" fontAlgn="auto" hangingPunct="1">
              <a:lnSpc>
                <a:spcPct val="130000"/>
              </a:lnSpc>
              <a:spcAft>
                <a:spcPts val="0"/>
              </a:spcAft>
              <a:buFont typeface="Wingdings 2"/>
              <a:buNone/>
              <a:defRPr/>
            </a:pP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for</a:t>
            </a:r>
            <a:r>
              <a:rPr lang="cs-CZ" sz="4600" dirty="0">
                <a:solidFill>
                  <a:schemeClr val="tx1">
                    <a:lumMod val="85000"/>
                    <a:lumOff val="15000"/>
                  </a:schemeClr>
                </a:solidFill>
                <a:latin typeface="Arial CE" pitchFamily="34" charset="0"/>
                <a:cs typeface="Arial CE" pitchFamily="34" charset="0"/>
              </a:rPr>
              <a:t> rape and a </a:t>
            </a:r>
            <a:r>
              <a:rPr lang="cs-CZ" sz="4600" dirty="0" err="1">
                <a:solidFill>
                  <a:schemeClr val="tx1">
                    <a:lumMod val="85000"/>
                    <a:lumOff val="15000"/>
                  </a:schemeClr>
                </a:solidFill>
                <a:latin typeface="Arial CE" pitchFamily="34" charset="0"/>
                <a:cs typeface="Arial CE" pitchFamily="34" charset="0"/>
              </a:rPr>
              <a:t>murder</a:t>
            </a:r>
            <a:r>
              <a:rPr lang="cs-CZ" sz="4600" dirty="0">
                <a:solidFill>
                  <a:schemeClr val="tx1">
                    <a:lumMod val="85000"/>
                    <a:lumOff val="15000"/>
                  </a:schemeClr>
                </a:solidFill>
                <a:latin typeface="Arial CE" pitchFamily="34" charset="0"/>
                <a:cs typeface="Arial CE" pitchFamily="34" charset="0"/>
              </a:rPr>
              <a:t>.</a:t>
            </a:r>
            <a:br>
              <a:rPr lang="cs-CZ" sz="4600" dirty="0">
                <a:solidFill>
                  <a:schemeClr val="tx1">
                    <a:lumMod val="85000"/>
                    <a:lumOff val="15000"/>
                  </a:schemeClr>
                </a:solidFill>
                <a:latin typeface="Arial CE" pitchFamily="34" charset="0"/>
                <a:cs typeface="Arial CE" pitchFamily="34" charset="0"/>
              </a:rPr>
            </a:br>
            <a:endParaRPr lang="cs-CZ" sz="4600" dirty="0">
              <a:solidFill>
                <a:schemeClr val="tx1">
                  <a:lumMod val="85000"/>
                  <a:lumOff val="15000"/>
                </a:schemeClr>
              </a:solidFill>
              <a:latin typeface="Arial CE" pitchFamily="34" charset="0"/>
              <a:cs typeface="Arial CE" pitchFamily="34" charset="0"/>
            </a:endParaRPr>
          </a:p>
          <a:p>
            <a:pPr eaLnBrk="1" fontAlgn="auto" hangingPunct="1">
              <a:lnSpc>
                <a:spcPct val="130000"/>
              </a:lnSpc>
              <a:spcAft>
                <a:spcPts val="0"/>
              </a:spcAft>
              <a:buFont typeface="Wingdings 2"/>
              <a:buNone/>
              <a:defRPr/>
            </a:pP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Ashleigh</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Hall</a:t>
            </a:r>
            <a:r>
              <a:rPr lang="cs-CZ" sz="4600" dirty="0">
                <a:solidFill>
                  <a:schemeClr val="tx1">
                    <a:lumMod val="85000"/>
                    <a:lumOff val="15000"/>
                  </a:schemeClr>
                </a:solidFill>
                <a:latin typeface="Arial CE" pitchFamily="34" charset="0"/>
                <a:cs typeface="Arial CE" pitchFamily="34" charset="0"/>
              </a:rPr>
              <a:t>, a </a:t>
            </a:r>
            <a:r>
              <a:rPr lang="cs-CZ" sz="4600" dirty="0" err="1">
                <a:solidFill>
                  <a:schemeClr val="tx1">
                    <a:lumMod val="85000"/>
                    <a:lumOff val="15000"/>
                  </a:schemeClr>
                </a:solidFill>
                <a:latin typeface="Arial CE" pitchFamily="34" charset="0"/>
                <a:cs typeface="Arial CE" pitchFamily="34" charset="0"/>
              </a:rPr>
              <a:t>nursing</a:t>
            </a:r>
            <a:r>
              <a:rPr lang="cs-CZ" sz="4600" dirty="0">
                <a:solidFill>
                  <a:schemeClr val="tx1">
                    <a:lumMod val="85000"/>
                    <a:lumOff val="15000"/>
                  </a:schemeClr>
                </a:solidFill>
                <a:latin typeface="Arial CE" pitchFamily="34" charset="0"/>
                <a:cs typeface="Arial CE" pitchFamily="34" charset="0"/>
              </a:rPr>
              <a:t> student, </a:t>
            </a:r>
            <a:r>
              <a:rPr lang="cs-CZ" sz="4600" dirty="0" err="1">
                <a:solidFill>
                  <a:schemeClr val="tx1">
                    <a:lumMod val="85000"/>
                    <a:lumOff val="15000"/>
                  </a:schemeClr>
                </a:solidFill>
                <a:latin typeface="Arial CE" pitchFamily="34" charset="0"/>
                <a:cs typeface="Arial CE" pitchFamily="34" charset="0"/>
              </a:rPr>
              <a:t>acquinted</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herself</a:t>
            </a:r>
            <a:r>
              <a:rPr lang="cs-CZ" sz="4600" dirty="0">
                <a:solidFill>
                  <a:schemeClr val="tx1">
                    <a:lumMod val="85000"/>
                    <a:lumOff val="15000"/>
                  </a:schemeClr>
                </a:solidFill>
                <a:latin typeface="Arial CE" pitchFamily="34" charset="0"/>
                <a:cs typeface="Arial CE" pitchFamily="34" charset="0"/>
              </a:rPr>
              <a:t> on </a:t>
            </a:r>
            <a:r>
              <a:rPr lang="cs-CZ" sz="4600" b="1" dirty="0">
                <a:solidFill>
                  <a:schemeClr val="tx1">
                    <a:lumMod val="85000"/>
                    <a:lumOff val="15000"/>
                  </a:schemeClr>
                </a:solidFill>
                <a:latin typeface="Arial CE" pitchFamily="34" charset="0"/>
                <a:cs typeface="Arial CE" pitchFamily="34" charset="0"/>
              </a:rPr>
              <a:t>Facebook</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with</a:t>
            </a:r>
            <a:r>
              <a:rPr lang="cs-CZ" sz="4600" dirty="0">
                <a:solidFill>
                  <a:schemeClr val="tx1">
                    <a:lumMod val="85000"/>
                    <a:lumOff val="15000"/>
                  </a:schemeClr>
                </a:solidFill>
                <a:latin typeface="Arial CE" pitchFamily="34" charset="0"/>
                <a:cs typeface="Arial CE" pitchFamily="34" charset="0"/>
              </a:rPr>
              <a:t> „16 </a:t>
            </a:r>
            <a:r>
              <a:rPr lang="cs-CZ" sz="4600" dirty="0" err="1">
                <a:solidFill>
                  <a:schemeClr val="tx1">
                    <a:lumMod val="85000"/>
                    <a:lumOff val="15000"/>
                  </a:schemeClr>
                </a:solidFill>
                <a:latin typeface="Arial CE" pitchFamily="34" charset="0"/>
                <a:cs typeface="Arial CE" pitchFamily="34" charset="0"/>
              </a:rPr>
              <a:t>years</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old</a:t>
            </a:r>
            <a:r>
              <a:rPr lang="cs-CZ" sz="4600" dirty="0">
                <a:solidFill>
                  <a:schemeClr val="tx1">
                    <a:lumMod val="85000"/>
                    <a:lumOff val="15000"/>
                  </a:schemeClr>
                </a:solidFill>
                <a:latin typeface="Arial CE" pitchFamily="34" charset="0"/>
                <a:cs typeface="Arial CE" pitchFamily="34" charset="0"/>
              </a:rPr>
              <a:t>“ boy. </a:t>
            </a:r>
            <a:r>
              <a:rPr lang="cs-CZ" sz="4600" dirty="0" err="1">
                <a:solidFill>
                  <a:schemeClr val="tx1">
                    <a:lumMod val="85000"/>
                    <a:lumOff val="15000"/>
                  </a:schemeClr>
                </a:solidFill>
                <a:latin typeface="Arial CE" pitchFamily="34" charset="0"/>
                <a:cs typeface="Arial CE" pitchFamily="34" charset="0"/>
              </a:rPr>
              <a:t>After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longer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communication</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they</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arranged</a:t>
            </a:r>
            <a:r>
              <a:rPr lang="cs-CZ" sz="4600" dirty="0">
                <a:solidFill>
                  <a:schemeClr val="tx1">
                    <a:lumMod val="85000"/>
                    <a:lumOff val="15000"/>
                  </a:schemeClr>
                </a:solidFill>
                <a:latin typeface="Arial CE" pitchFamily="34" charset="0"/>
                <a:cs typeface="Arial CE" pitchFamily="34" charset="0"/>
              </a:rPr>
              <a:t> a meeting </a:t>
            </a:r>
            <a:r>
              <a:rPr lang="cs-CZ" sz="4600" dirty="0" err="1">
                <a:solidFill>
                  <a:schemeClr val="tx1">
                    <a:lumMod val="85000"/>
                    <a:lumOff val="15000"/>
                  </a:schemeClr>
                </a:solidFill>
                <a:latin typeface="Arial CE" pitchFamily="34" charset="0"/>
                <a:cs typeface="Arial CE" pitchFamily="34" charset="0"/>
              </a:rPr>
              <a:t>together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However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she</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didn´t</a:t>
            </a:r>
            <a:r>
              <a:rPr lang="cs-CZ" sz="4600" dirty="0">
                <a:solidFill>
                  <a:schemeClr val="tx1">
                    <a:lumMod val="85000"/>
                    <a:lumOff val="15000"/>
                  </a:schemeClr>
                </a:solidFill>
                <a:latin typeface="Arial CE" pitchFamily="34" charset="0"/>
                <a:cs typeface="Arial CE" pitchFamily="34" charset="0"/>
              </a:rPr>
              <a:t> return </a:t>
            </a:r>
            <a:r>
              <a:rPr lang="cs-CZ" sz="4600" dirty="0" err="1">
                <a:solidFill>
                  <a:schemeClr val="tx1">
                    <a:lumMod val="85000"/>
                    <a:lumOff val="15000"/>
                  </a:schemeClr>
                </a:solidFill>
                <a:latin typeface="Arial CE" pitchFamily="34" charset="0"/>
                <a:cs typeface="Arial CE" pitchFamily="34" charset="0"/>
              </a:rPr>
              <a:t>home</a:t>
            </a:r>
            <a:r>
              <a:rPr lang="cs-CZ" sz="4600" dirty="0">
                <a:solidFill>
                  <a:schemeClr val="tx1">
                    <a:lumMod val="85000"/>
                    <a:lumOff val="15000"/>
                  </a:schemeClr>
                </a:solidFill>
                <a:latin typeface="Arial CE" pitchFamily="34" charset="0"/>
                <a:cs typeface="Arial CE" pitchFamily="34" charset="0"/>
              </a:rPr>
              <a:t>. To her </a:t>
            </a:r>
            <a:r>
              <a:rPr lang="cs-CZ" sz="4600" dirty="0" err="1">
                <a:solidFill>
                  <a:schemeClr val="tx1">
                    <a:lumMod val="85000"/>
                    <a:lumOff val="15000"/>
                  </a:schemeClr>
                </a:solidFill>
                <a:latin typeface="Arial CE" pitchFamily="34" charset="0"/>
                <a:cs typeface="Arial CE" pitchFamily="34" charset="0"/>
              </a:rPr>
              <a:t>murder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confessed</a:t>
            </a:r>
            <a:r>
              <a:rPr lang="cs-CZ" sz="4600" dirty="0">
                <a:solidFill>
                  <a:schemeClr val="tx1">
                    <a:lumMod val="85000"/>
                    <a:lumOff val="15000"/>
                  </a:schemeClr>
                </a:solidFill>
                <a:latin typeface="Arial CE" pitchFamily="34" charset="0"/>
                <a:cs typeface="Arial CE" pitchFamily="34" charset="0"/>
              </a:rPr>
              <a:t> 32 </a:t>
            </a:r>
            <a:r>
              <a:rPr lang="cs-CZ" sz="4600" dirty="0" err="1">
                <a:solidFill>
                  <a:schemeClr val="tx1">
                    <a:lumMod val="85000"/>
                    <a:lumOff val="15000"/>
                  </a:schemeClr>
                </a:solidFill>
                <a:latin typeface="Arial CE" pitchFamily="34" charset="0"/>
                <a:cs typeface="Arial CE" pitchFamily="34" charset="0"/>
              </a:rPr>
              <a:t>years</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old</a:t>
            </a:r>
            <a:r>
              <a:rPr lang="cs-CZ" sz="4600" dirty="0">
                <a:solidFill>
                  <a:schemeClr val="tx1">
                    <a:lumMod val="85000"/>
                    <a:lumOff val="15000"/>
                  </a:schemeClr>
                </a:solidFill>
                <a:latin typeface="Arial CE" pitchFamily="34" charset="0"/>
                <a:cs typeface="Arial CE" pitchFamily="34" charset="0"/>
              </a:rPr>
              <a:t> Peter Chapman, </a:t>
            </a:r>
            <a:r>
              <a:rPr lang="cs-CZ" sz="4600" dirty="0" err="1">
                <a:solidFill>
                  <a:schemeClr val="tx1">
                    <a:lumMod val="85000"/>
                    <a:lumOff val="15000"/>
                  </a:schemeClr>
                </a:solidFill>
                <a:latin typeface="Arial CE" pitchFamily="34" charset="0"/>
                <a:cs typeface="Arial CE" pitchFamily="34" charset="0"/>
              </a:rPr>
              <a:t>previously</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convicted</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of</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sexual</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offenses</a:t>
            </a:r>
            <a:r>
              <a:rPr lang="cs-CZ" sz="4600" dirty="0">
                <a:solidFill>
                  <a:schemeClr val="tx1">
                    <a:lumMod val="85000"/>
                    <a:lumOff val="15000"/>
                  </a:schemeClr>
                </a:solidFill>
                <a:latin typeface="Arial CE" pitchFamily="34" charset="0"/>
                <a:cs typeface="Arial CE" pitchFamily="34" charset="0"/>
              </a:rPr>
              <a:t>. He </a:t>
            </a:r>
            <a:r>
              <a:rPr lang="cs-CZ" sz="4600" dirty="0" err="1">
                <a:solidFill>
                  <a:schemeClr val="tx1">
                    <a:lumMod val="85000"/>
                    <a:lumOff val="15000"/>
                  </a:schemeClr>
                </a:solidFill>
                <a:latin typeface="Arial CE" pitchFamily="34" charset="0"/>
                <a:cs typeface="Arial CE" pitchFamily="34" charset="0"/>
              </a:rPr>
              <a:t>raped</a:t>
            </a:r>
            <a:r>
              <a:rPr lang="cs-CZ" sz="4600" dirty="0">
                <a:solidFill>
                  <a:schemeClr val="tx1">
                    <a:lumMod val="85000"/>
                    <a:lumOff val="15000"/>
                  </a:schemeClr>
                </a:solidFill>
                <a:latin typeface="Arial CE" pitchFamily="34" charset="0"/>
                <a:cs typeface="Arial CE" pitchFamily="34" charset="0"/>
              </a:rPr>
              <a:t> and </a:t>
            </a:r>
            <a:r>
              <a:rPr lang="cs-CZ" sz="4600" dirty="0" err="1">
                <a:solidFill>
                  <a:schemeClr val="tx1">
                    <a:lumMod val="85000"/>
                    <a:lumOff val="15000"/>
                  </a:schemeClr>
                </a:solidFill>
                <a:latin typeface="Arial CE" pitchFamily="34" charset="0"/>
                <a:cs typeface="Arial CE" pitchFamily="34" charset="0"/>
              </a:rPr>
              <a:t>strangled</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the</a:t>
            </a:r>
            <a:r>
              <a:rPr lang="cs-CZ" sz="4600" dirty="0">
                <a:solidFill>
                  <a:schemeClr val="tx1">
                    <a:lumMod val="85000"/>
                    <a:lumOff val="15000"/>
                  </a:schemeClr>
                </a:solidFill>
                <a:latin typeface="Arial CE" pitchFamily="34" charset="0"/>
                <a:cs typeface="Arial CE" pitchFamily="34" charset="0"/>
              </a:rPr>
              <a:t> girl.</a:t>
            </a:r>
            <a:br>
              <a:rPr lang="cs-CZ" sz="4600" dirty="0">
                <a:solidFill>
                  <a:schemeClr val="tx1">
                    <a:lumMod val="85000"/>
                    <a:lumOff val="15000"/>
                  </a:schemeClr>
                </a:solidFill>
                <a:latin typeface="Arial CE" pitchFamily="34" charset="0"/>
                <a:cs typeface="Arial CE" pitchFamily="34" charset="0"/>
              </a:rPr>
            </a:br>
            <a:endParaRPr lang="cs-CZ" sz="4600" dirty="0">
              <a:solidFill>
                <a:schemeClr val="tx1">
                  <a:lumMod val="85000"/>
                  <a:lumOff val="15000"/>
                </a:schemeClr>
              </a:solidFill>
              <a:latin typeface="Arial CE" pitchFamily="34" charset="0"/>
              <a:cs typeface="Arial CE" pitchFamily="34" charset="0"/>
            </a:endParaRPr>
          </a:p>
          <a:p>
            <a:pPr eaLnBrk="1" fontAlgn="auto" hangingPunct="1">
              <a:lnSpc>
                <a:spcPct val="120000"/>
              </a:lnSpc>
              <a:spcAft>
                <a:spcPts val="0"/>
              </a:spcAft>
              <a:buFont typeface="Wingdings 2"/>
              <a:buNone/>
              <a:defRPr/>
            </a:pP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After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releasing</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the</a:t>
            </a:r>
            <a:r>
              <a:rPr lang="cs-CZ" sz="4600" dirty="0">
                <a:solidFill>
                  <a:schemeClr val="tx1">
                    <a:lumMod val="85000"/>
                    <a:lumOff val="15000"/>
                  </a:schemeClr>
                </a:solidFill>
                <a:latin typeface="Arial CE" pitchFamily="34" charset="0"/>
                <a:cs typeface="Arial CE" pitchFamily="34" charset="0"/>
              </a:rPr>
              <a:t> case, </a:t>
            </a:r>
            <a:r>
              <a:rPr lang="cs-CZ" sz="4600" dirty="0" err="1">
                <a:solidFill>
                  <a:schemeClr val="tx1">
                    <a:lumMod val="85000"/>
                    <a:lumOff val="15000"/>
                  </a:schemeClr>
                </a:solidFill>
                <a:latin typeface="Arial CE" pitchFamily="34" charset="0"/>
                <a:cs typeface="Arial CE" pitchFamily="34" charset="0"/>
              </a:rPr>
              <a:t>another</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girls</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with</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whom</a:t>
            </a:r>
            <a:r>
              <a:rPr lang="cs-CZ" sz="4600" dirty="0">
                <a:solidFill>
                  <a:schemeClr val="tx1">
                    <a:lumMod val="85000"/>
                    <a:lumOff val="15000"/>
                  </a:schemeClr>
                </a:solidFill>
                <a:latin typeface="Arial CE" pitchFamily="34" charset="0"/>
                <a:cs typeface="Arial CE" pitchFamily="34" charset="0"/>
              </a:rPr>
              <a:t> Chapman </a:t>
            </a:r>
            <a:r>
              <a:rPr lang="cs-CZ" sz="4600" dirty="0" err="1">
                <a:solidFill>
                  <a:schemeClr val="tx1">
                    <a:lumMod val="85000"/>
                    <a:lumOff val="15000"/>
                  </a:schemeClr>
                </a:solidFill>
                <a:latin typeface="Arial CE" pitchFamily="34" charset="0"/>
                <a:cs typeface="Arial CE" pitchFamily="34" charset="0"/>
              </a:rPr>
              <a:t>also</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communicated</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began</a:t>
            </a:r>
            <a:r>
              <a:rPr lang="cs-CZ" sz="4600" dirty="0">
                <a:solidFill>
                  <a:schemeClr val="tx1">
                    <a:lumMod val="85000"/>
                    <a:lumOff val="15000"/>
                  </a:schemeClr>
                </a:solidFill>
                <a:latin typeface="Arial CE" pitchFamily="34" charset="0"/>
                <a:cs typeface="Arial CE" pitchFamily="34" charset="0"/>
              </a:rPr>
              <a:t> to </a:t>
            </a:r>
            <a:r>
              <a:rPr lang="cs-CZ" sz="4600" dirty="0" err="1">
                <a:solidFill>
                  <a:schemeClr val="tx1">
                    <a:lumMod val="85000"/>
                    <a:lumOff val="15000"/>
                  </a:schemeClr>
                </a:solidFill>
                <a:latin typeface="Arial CE" pitchFamily="34" charset="0"/>
                <a:cs typeface="Arial CE" pitchFamily="34" charset="0"/>
              </a:rPr>
              <a:t>contact</a:t>
            </a:r>
            <a:r>
              <a:rPr lang="cs-CZ" sz="4600" dirty="0">
                <a:solidFill>
                  <a:schemeClr val="tx1">
                    <a:lumMod val="85000"/>
                    <a:lumOff val="15000"/>
                  </a:schemeClr>
                </a:solidFill>
                <a:latin typeface="Arial CE" pitchFamily="34" charset="0"/>
                <a:cs typeface="Arial CE" pitchFamily="34" charset="0"/>
              </a:rPr>
              <a:t> </a:t>
            </a:r>
            <a:r>
              <a:rPr lang="cs-CZ" sz="4600" dirty="0" err="1">
                <a:solidFill>
                  <a:schemeClr val="tx1">
                    <a:lumMod val="85000"/>
                    <a:lumOff val="15000"/>
                  </a:schemeClr>
                </a:solidFill>
                <a:latin typeface="Arial CE" pitchFamily="34" charset="0"/>
                <a:cs typeface="Arial CE" pitchFamily="34" charset="0"/>
              </a:rPr>
              <a:t>the</a:t>
            </a:r>
            <a:r>
              <a:rPr lang="cs-CZ" sz="4600" dirty="0">
                <a:solidFill>
                  <a:schemeClr val="tx1">
                    <a:lumMod val="85000"/>
                    <a:lumOff val="15000"/>
                  </a:schemeClr>
                </a:solidFill>
                <a:latin typeface="Arial CE" pitchFamily="34" charset="0"/>
                <a:cs typeface="Arial CE" pitchFamily="34" charset="0"/>
              </a:rPr>
              <a:t> police. </a:t>
            </a:r>
            <a:endParaRPr lang="cs-CZ" dirty="0"/>
          </a:p>
        </p:txBody>
      </p:sp>
      <p:pic>
        <p:nvPicPr>
          <p:cNvPr id="37893" name="Picture 1">
            <a:extLst>
              <a:ext uri="{FF2B5EF4-FFF2-40B4-BE49-F238E27FC236}">
                <a16:creationId xmlns:a16="http://schemas.microsoft.com/office/drawing/2014/main" id="{3B7F6510-7CF9-2E44-0084-BB65E1EEAD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8413" y="1125538"/>
            <a:ext cx="2643187"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151A289-1707-9DFB-4502-32C5E833527F}"/>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How</a:t>
            </a:r>
            <a:r>
              <a:rPr lang="cs-CZ" b="1" dirty="0">
                <a:latin typeface="Arial CE" pitchFamily="34" charset="0"/>
                <a:cs typeface="Arial CE" pitchFamily="34" charset="0"/>
              </a:rPr>
              <a:t> to </a:t>
            </a:r>
            <a:r>
              <a:rPr lang="cs-CZ" b="1" dirty="0" err="1">
                <a:latin typeface="Arial CE" pitchFamily="34" charset="0"/>
                <a:cs typeface="Arial CE" pitchFamily="34" charset="0"/>
              </a:rPr>
              <a:t>defend</a:t>
            </a:r>
            <a:r>
              <a:rPr lang="cs-CZ" b="1" dirty="0">
                <a:latin typeface="Arial CE" pitchFamily="34" charset="0"/>
                <a:cs typeface="Arial CE" pitchFamily="34" charset="0"/>
              </a:rPr>
              <a:t> </a:t>
            </a:r>
            <a:r>
              <a:rPr lang="cs-CZ" b="1" dirty="0" err="1">
                <a:latin typeface="Arial CE" pitchFamily="34" charset="0"/>
                <a:cs typeface="Arial CE" pitchFamily="34" charset="0"/>
              </a:rPr>
              <a:t>yourself</a:t>
            </a:r>
            <a:r>
              <a:rPr lang="cs-CZ" b="1" dirty="0">
                <a:latin typeface="Arial CE" pitchFamily="34" charset="0"/>
                <a:cs typeface="Arial CE" pitchFamily="34" charset="0"/>
              </a:rPr>
              <a:t>?</a:t>
            </a:r>
          </a:p>
        </p:txBody>
      </p:sp>
      <p:sp>
        <p:nvSpPr>
          <p:cNvPr id="3" name="Zástupný symbol pro obsah 2">
            <a:extLst>
              <a:ext uri="{FF2B5EF4-FFF2-40B4-BE49-F238E27FC236}">
                <a16:creationId xmlns:a16="http://schemas.microsoft.com/office/drawing/2014/main" id="{9E68301D-07FD-F3ED-4451-E4D51A60A8AA}"/>
              </a:ext>
            </a:extLst>
          </p:cNvPr>
          <p:cNvSpPr>
            <a:spLocks noGrp="1"/>
          </p:cNvSpPr>
          <p:nvPr>
            <p:ph idx="1"/>
          </p:nvPr>
        </p:nvSpPr>
        <p:spPr>
          <a:xfrm>
            <a:off x="304800" y="1554163"/>
            <a:ext cx="8686800" cy="5303837"/>
          </a:xfrm>
        </p:spPr>
        <p:txBody>
          <a:bodyPr>
            <a:normAutofit fontScale="47500" lnSpcReduction="20000"/>
          </a:bodyPr>
          <a:lstStyle/>
          <a:p>
            <a:pPr eaLnBrk="1" fontAlgn="auto" hangingPunct="1">
              <a:spcAft>
                <a:spcPts val="0"/>
              </a:spcAft>
              <a:buFont typeface="Wingdings 2"/>
              <a:buNone/>
              <a:defRPr/>
            </a:pPr>
            <a:r>
              <a:rPr lang="cs-CZ" sz="3600" dirty="0">
                <a:solidFill>
                  <a:schemeClr val="tx1">
                    <a:lumMod val="85000"/>
                    <a:lumOff val="15000"/>
                  </a:schemeClr>
                </a:solidFill>
              </a:rPr>
              <a:t>    </a:t>
            </a:r>
            <a:r>
              <a:rPr lang="cs-CZ" sz="4000" dirty="0">
                <a:solidFill>
                  <a:schemeClr val="tx1">
                    <a:lumMod val="85000"/>
                    <a:lumOff val="15000"/>
                  </a:schemeClr>
                </a:solidFill>
              </a:rPr>
              <a:t>  </a:t>
            </a:r>
            <a:r>
              <a:rPr lang="cs-CZ" sz="4000" dirty="0">
                <a:solidFill>
                  <a:schemeClr val="tx1">
                    <a:lumMod val="85000"/>
                    <a:lumOff val="15000"/>
                  </a:schemeClr>
                </a:solidFill>
                <a:latin typeface="Arial CE" pitchFamily="34" charset="0"/>
                <a:cs typeface="Arial CE" pitchFamily="34" charset="0"/>
              </a:rPr>
              <a:t>1. Do not </a:t>
            </a:r>
            <a:r>
              <a:rPr lang="cs-CZ" sz="4000" b="1" dirty="0">
                <a:solidFill>
                  <a:schemeClr val="tx1">
                    <a:lumMod val="85000"/>
                    <a:lumOff val="15000"/>
                  </a:schemeClr>
                </a:solidFill>
                <a:latin typeface="Arial CE" pitchFamily="34" charset="0"/>
                <a:cs typeface="Arial CE" pitchFamily="34" charset="0"/>
              </a:rPr>
              <a:t>let </a:t>
            </a:r>
            <a:r>
              <a:rPr lang="cs-CZ" sz="4000" b="1" dirty="0" err="1">
                <a:solidFill>
                  <a:schemeClr val="tx1">
                    <a:lumMod val="85000"/>
                    <a:lumOff val="15000"/>
                  </a:schemeClr>
                </a:solidFill>
                <a:latin typeface="Arial CE" pitchFamily="34" charset="0"/>
                <a:cs typeface="Arial CE" pitchFamily="34" charset="0"/>
              </a:rPr>
              <a:t>yourself</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be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deceived</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with</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promises</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of</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virtual</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attacker</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Realize</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that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poeple</a:t>
            </a:r>
            <a:r>
              <a:rPr lang="cs-CZ" sz="4000" dirty="0">
                <a:solidFill>
                  <a:schemeClr val="tx1">
                    <a:lumMod val="85000"/>
                    <a:lumOff val="15000"/>
                  </a:schemeClr>
                </a:solidFill>
                <a:latin typeface="Arial CE" pitchFamily="34" charset="0"/>
                <a:cs typeface="Arial CE" pitchFamily="34" charset="0"/>
              </a:rPr>
              <a:t> on </a:t>
            </a:r>
            <a:r>
              <a:rPr lang="cs-CZ" sz="4000" dirty="0" err="1">
                <a:solidFill>
                  <a:schemeClr val="tx1">
                    <a:lumMod val="85000"/>
                    <a:lumOff val="15000"/>
                  </a:schemeClr>
                </a:solidFill>
                <a:latin typeface="Arial CE" pitchFamily="34" charset="0"/>
                <a:cs typeface="Arial CE" pitchFamily="34" charset="0"/>
              </a:rPr>
              <a:t>the</a:t>
            </a:r>
            <a:r>
              <a:rPr lang="cs-CZ" sz="4000" dirty="0">
                <a:solidFill>
                  <a:schemeClr val="tx1">
                    <a:lumMod val="85000"/>
                    <a:lumOff val="15000"/>
                  </a:schemeClr>
                </a:solidFill>
                <a:latin typeface="Arial CE" pitchFamily="34" charset="0"/>
                <a:cs typeface="Arial CE" pitchFamily="34" charset="0"/>
              </a:rPr>
              <a:t> internet </a:t>
            </a:r>
            <a:r>
              <a:rPr lang="cs-CZ" sz="4000" dirty="0" err="1">
                <a:solidFill>
                  <a:schemeClr val="tx1">
                    <a:lumMod val="85000"/>
                    <a:lumOff val="15000"/>
                  </a:schemeClr>
                </a:solidFill>
                <a:latin typeface="Arial CE" pitchFamily="34" charset="0"/>
                <a:cs typeface="Arial CE" pitchFamily="34" charset="0"/>
              </a:rPr>
              <a:t>might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be</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lying</a:t>
            </a:r>
            <a:r>
              <a:rPr lang="cs-CZ" sz="4000" dirty="0">
                <a:solidFill>
                  <a:schemeClr val="tx1">
                    <a:lumMod val="85000"/>
                    <a:lumOff val="15000"/>
                  </a:schemeClr>
                </a:solidFill>
                <a:latin typeface="Arial CE" pitchFamily="34" charset="0"/>
                <a:cs typeface="Arial CE" pitchFamily="34" charset="0"/>
              </a:rPr>
              <a:t>.</a:t>
            </a:r>
            <a:br>
              <a:rPr lang="cs-CZ" sz="4000" dirty="0">
                <a:solidFill>
                  <a:schemeClr val="tx1">
                    <a:lumMod val="85000"/>
                    <a:lumOff val="15000"/>
                  </a:schemeClr>
                </a:solidFill>
                <a:latin typeface="Arial CE" pitchFamily="34" charset="0"/>
                <a:cs typeface="Arial CE" pitchFamily="34" charset="0"/>
              </a:rPr>
            </a:br>
            <a:br>
              <a:rPr lang="cs-CZ" sz="4000" dirty="0">
                <a:solidFill>
                  <a:schemeClr val="tx1">
                    <a:lumMod val="85000"/>
                    <a:lumOff val="15000"/>
                  </a:schemeClr>
                </a:solidFill>
                <a:latin typeface="Arial CE" pitchFamily="34" charset="0"/>
                <a:cs typeface="Arial CE" pitchFamily="34" charset="0"/>
              </a:rPr>
            </a:br>
            <a:r>
              <a:rPr lang="cs-CZ" sz="4000" dirty="0">
                <a:solidFill>
                  <a:schemeClr val="tx1">
                    <a:lumMod val="85000"/>
                    <a:lumOff val="15000"/>
                  </a:schemeClr>
                </a:solidFill>
                <a:latin typeface="Arial CE" pitchFamily="34" charset="0"/>
                <a:cs typeface="Arial CE" pitchFamily="34" charset="0"/>
              </a:rPr>
              <a:t>2. </a:t>
            </a:r>
            <a:r>
              <a:rPr lang="cs-CZ" sz="4000" b="1" dirty="0" err="1">
                <a:solidFill>
                  <a:schemeClr val="tx1">
                    <a:lumMod val="85000"/>
                    <a:lumOff val="15000"/>
                  </a:schemeClr>
                </a:solidFill>
                <a:latin typeface="Arial CE" pitchFamily="34" charset="0"/>
                <a:cs typeface="Arial CE" pitchFamily="34" charset="0"/>
              </a:rPr>
              <a:t>Notice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discrepancies</a:t>
            </a:r>
            <a:r>
              <a:rPr lang="cs-CZ" sz="4000" b="1" dirty="0">
                <a:solidFill>
                  <a:schemeClr val="tx1">
                    <a:lumMod val="85000"/>
                    <a:lumOff val="15000"/>
                  </a:schemeClr>
                </a:solidFill>
                <a:latin typeface="Arial CE" pitchFamily="34" charset="0"/>
                <a:cs typeface="Arial CE" pitchFamily="34" charset="0"/>
              </a:rPr>
              <a:t> in </a:t>
            </a:r>
            <a:r>
              <a:rPr lang="cs-CZ" sz="4000" b="1" dirty="0" err="1">
                <a:solidFill>
                  <a:schemeClr val="tx1">
                    <a:lumMod val="85000"/>
                    <a:lumOff val="15000"/>
                  </a:schemeClr>
                </a:solidFill>
                <a:latin typeface="Arial CE" pitchFamily="34" charset="0"/>
                <a:cs typeface="Arial CE" pitchFamily="34" charset="0"/>
              </a:rPr>
              <a:t>the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communication</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with</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groomers</a:t>
            </a:r>
            <a:r>
              <a:rPr lang="cs-CZ" sz="4000" b="1" dirty="0">
                <a:solidFill>
                  <a:schemeClr val="tx1">
                    <a:lumMod val="85000"/>
                    <a:lumOff val="15000"/>
                  </a:schemeClr>
                </a:solidFill>
                <a:latin typeface="Arial CE" pitchFamily="34" charset="0"/>
                <a:cs typeface="Arial CE" pitchFamily="34" charset="0"/>
              </a:rPr>
              <a:t>.</a:t>
            </a:r>
            <a:br>
              <a:rPr lang="cs-CZ" sz="4000" dirty="0">
                <a:solidFill>
                  <a:schemeClr val="tx1">
                    <a:lumMod val="85000"/>
                    <a:lumOff val="15000"/>
                  </a:schemeClr>
                </a:solidFill>
                <a:latin typeface="Arial CE" pitchFamily="34" charset="0"/>
                <a:cs typeface="Arial CE" pitchFamily="34" charset="0"/>
              </a:rPr>
            </a:br>
            <a:br>
              <a:rPr lang="cs-CZ" sz="4000" dirty="0">
                <a:solidFill>
                  <a:schemeClr val="tx1">
                    <a:lumMod val="85000"/>
                    <a:lumOff val="15000"/>
                  </a:schemeClr>
                </a:solidFill>
                <a:latin typeface="Arial CE" pitchFamily="34" charset="0"/>
                <a:cs typeface="Arial CE" pitchFamily="34" charset="0"/>
              </a:rPr>
            </a:br>
            <a:r>
              <a:rPr lang="cs-CZ" sz="4000" dirty="0">
                <a:solidFill>
                  <a:schemeClr val="tx1">
                    <a:lumMod val="85000"/>
                    <a:lumOff val="15000"/>
                  </a:schemeClr>
                </a:solidFill>
                <a:latin typeface="Arial CE" pitchFamily="34" charset="0"/>
                <a:cs typeface="Arial CE" pitchFamily="34" charset="0"/>
              </a:rPr>
              <a:t>3. </a:t>
            </a:r>
            <a:r>
              <a:rPr lang="cs-CZ" sz="4000" dirty="0" err="1">
                <a:solidFill>
                  <a:schemeClr val="tx1">
                    <a:lumMod val="85000"/>
                    <a:lumOff val="15000"/>
                  </a:schemeClr>
                </a:solidFill>
                <a:latin typeface="Arial CE" pitchFamily="34" charset="0"/>
                <a:cs typeface="Arial CE" pitchFamily="34" charset="0"/>
              </a:rPr>
              <a:t>Realize</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why</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would</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anyone</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want</a:t>
            </a:r>
            <a:r>
              <a:rPr lang="cs-CZ" sz="4000" dirty="0">
                <a:solidFill>
                  <a:schemeClr val="tx1">
                    <a:lumMod val="85000"/>
                    <a:lumOff val="15000"/>
                  </a:schemeClr>
                </a:solidFill>
                <a:latin typeface="Arial CE" pitchFamily="34" charset="0"/>
                <a:cs typeface="Arial CE" pitchFamily="34" charset="0"/>
              </a:rPr>
              <a:t> </a:t>
            </a:r>
            <a:r>
              <a:rPr lang="cs-CZ" sz="4000" b="1" dirty="0">
                <a:solidFill>
                  <a:schemeClr val="tx1">
                    <a:lumMod val="85000"/>
                    <a:lumOff val="15000"/>
                  </a:schemeClr>
                </a:solidFill>
                <a:latin typeface="Arial CE" pitchFamily="34" charset="0"/>
                <a:cs typeface="Arial CE" pitchFamily="34" charset="0"/>
              </a:rPr>
              <a:t>to </a:t>
            </a:r>
            <a:r>
              <a:rPr lang="cs-CZ" sz="4000" b="1" dirty="0" err="1">
                <a:solidFill>
                  <a:schemeClr val="tx1">
                    <a:lumMod val="85000"/>
                    <a:lumOff val="15000"/>
                  </a:schemeClr>
                </a:solidFill>
                <a:latin typeface="Arial CE" pitchFamily="34" charset="0"/>
                <a:cs typeface="Arial CE" pitchFamily="34" charset="0"/>
              </a:rPr>
              <a:t>keep</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the</a:t>
            </a:r>
            <a:r>
              <a:rPr lang="cs-CZ" sz="4000" b="1" dirty="0">
                <a:solidFill>
                  <a:schemeClr val="tx1">
                    <a:lumMod val="85000"/>
                    <a:lumOff val="15000"/>
                  </a:schemeClr>
                </a:solidFill>
                <a:latin typeface="Arial CE" pitchFamily="34" charset="0"/>
                <a:cs typeface="Arial CE" pitchFamily="34" charset="0"/>
              </a:rPr>
              <a:t> internet </a:t>
            </a:r>
            <a:r>
              <a:rPr lang="cs-CZ" sz="4000" b="1" dirty="0" err="1">
                <a:solidFill>
                  <a:schemeClr val="tx1">
                    <a:lumMod val="85000"/>
                    <a:lumOff val="15000"/>
                  </a:schemeClr>
                </a:solidFill>
                <a:latin typeface="Arial CE" pitchFamily="34" charset="0"/>
                <a:cs typeface="Arial CE" pitchFamily="34" charset="0"/>
              </a:rPr>
              <a:t>relationship</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or</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the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content</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of</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the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communication</a:t>
            </a:r>
            <a:r>
              <a:rPr lang="cs-CZ" sz="4000" b="1" dirty="0">
                <a:solidFill>
                  <a:schemeClr val="tx1">
                    <a:lumMod val="85000"/>
                    <a:lumOff val="15000"/>
                  </a:schemeClr>
                </a:solidFill>
                <a:latin typeface="Arial CE" pitchFamily="34" charset="0"/>
                <a:cs typeface="Arial CE" pitchFamily="34" charset="0"/>
              </a:rPr>
              <a:t> a </a:t>
            </a:r>
            <a:r>
              <a:rPr lang="cs-CZ" sz="4000" b="1" dirty="0" err="1">
                <a:solidFill>
                  <a:schemeClr val="tx1">
                    <a:lumMod val="85000"/>
                    <a:lumOff val="15000"/>
                  </a:schemeClr>
                </a:solidFill>
                <a:latin typeface="Arial CE" pitchFamily="34" charset="0"/>
                <a:cs typeface="Arial CE" pitchFamily="34" charset="0"/>
              </a:rPr>
              <a:t>secret</a:t>
            </a:r>
            <a:r>
              <a:rPr lang="cs-CZ" sz="4000" dirty="0">
                <a:solidFill>
                  <a:schemeClr val="tx1">
                    <a:lumMod val="85000"/>
                    <a:lumOff val="15000"/>
                  </a:schemeClr>
                </a:solidFill>
                <a:latin typeface="Arial CE" pitchFamily="34" charset="0"/>
                <a:cs typeface="Arial CE" pitchFamily="34" charset="0"/>
              </a:rPr>
              <a:t>, no </a:t>
            </a:r>
            <a:r>
              <a:rPr lang="cs-CZ" sz="4000" dirty="0" err="1">
                <a:solidFill>
                  <a:schemeClr val="tx1">
                    <a:lumMod val="85000"/>
                    <a:lumOff val="15000"/>
                  </a:schemeClr>
                </a:solidFill>
                <a:latin typeface="Arial CE" pitchFamily="34" charset="0"/>
                <a:cs typeface="Arial CE" pitchFamily="34" charset="0"/>
              </a:rPr>
              <a:t>matter</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the</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costs</a:t>
            </a:r>
            <a:r>
              <a:rPr lang="cs-CZ" sz="4000" dirty="0">
                <a:solidFill>
                  <a:schemeClr val="tx1">
                    <a:lumMod val="85000"/>
                    <a:lumOff val="15000"/>
                  </a:schemeClr>
                </a:solidFill>
                <a:latin typeface="Arial CE" pitchFamily="34" charset="0"/>
                <a:cs typeface="Arial CE" pitchFamily="34" charset="0"/>
              </a:rPr>
              <a:t>.</a:t>
            </a:r>
            <a:br>
              <a:rPr lang="cs-CZ" sz="4000" dirty="0">
                <a:solidFill>
                  <a:schemeClr val="tx1">
                    <a:lumMod val="85000"/>
                    <a:lumOff val="15000"/>
                  </a:schemeClr>
                </a:solidFill>
                <a:latin typeface="Arial CE" pitchFamily="34" charset="0"/>
                <a:cs typeface="Arial CE" pitchFamily="34" charset="0"/>
              </a:rPr>
            </a:br>
            <a:br>
              <a:rPr lang="cs-CZ" sz="4000" dirty="0">
                <a:solidFill>
                  <a:schemeClr val="tx1">
                    <a:lumMod val="85000"/>
                    <a:lumOff val="15000"/>
                  </a:schemeClr>
                </a:solidFill>
                <a:latin typeface="Arial CE" pitchFamily="34" charset="0"/>
                <a:cs typeface="Arial CE" pitchFamily="34" charset="0"/>
              </a:rPr>
            </a:br>
            <a:r>
              <a:rPr lang="cs-CZ" sz="4000" dirty="0">
                <a:solidFill>
                  <a:schemeClr val="tx1">
                    <a:lumMod val="85000"/>
                    <a:lumOff val="15000"/>
                  </a:schemeClr>
                </a:solidFill>
                <a:latin typeface="Arial CE" pitchFamily="34" charset="0"/>
                <a:cs typeface="Arial CE" pitchFamily="34" charset="0"/>
              </a:rPr>
              <a:t>4. Set </a:t>
            </a:r>
            <a:r>
              <a:rPr lang="cs-CZ" sz="4000" dirty="0" err="1">
                <a:solidFill>
                  <a:schemeClr val="tx1">
                    <a:lumMod val="85000"/>
                    <a:lumOff val="15000"/>
                  </a:schemeClr>
                </a:solidFill>
                <a:latin typeface="Arial CE" pitchFamily="34" charset="0"/>
                <a:cs typeface="Arial CE" pitchFamily="34" charset="0"/>
              </a:rPr>
              <a:t>your</a:t>
            </a:r>
            <a:r>
              <a:rPr lang="cs-CZ" sz="4000"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personal</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boundaries</a:t>
            </a:r>
            <a:r>
              <a:rPr lang="cs-CZ" sz="4000" b="1"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when</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it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comes</a:t>
            </a:r>
            <a:r>
              <a:rPr lang="cs-CZ" sz="4000" dirty="0">
                <a:solidFill>
                  <a:schemeClr val="tx1">
                    <a:lumMod val="85000"/>
                    <a:lumOff val="15000"/>
                  </a:schemeClr>
                </a:solidFill>
                <a:latin typeface="Arial CE" pitchFamily="34" charset="0"/>
                <a:cs typeface="Arial CE" pitchFamily="34" charset="0"/>
              </a:rPr>
              <a:t> to </a:t>
            </a:r>
            <a:r>
              <a:rPr lang="cs-CZ" sz="4000" b="1" dirty="0">
                <a:solidFill>
                  <a:schemeClr val="tx1">
                    <a:lumMod val="85000"/>
                    <a:lumOff val="15000"/>
                  </a:schemeClr>
                </a:solidFill>
                <a:latin typeface="Arial CE" pitchFamily="34" charset="0"/>
                <a:cs typeface="Arial CE" pitchFamily="34" charset="0"/>
              </a:rPr>
              <a:t>sex</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Don´t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accept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or</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send</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content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of</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sexual</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nature</a:t>
            </a:r>
            <a:r>
              <a:rPr lang="cs-CZ" sz="4000" dirty="0">
                <a:solidFill>
                  <a:schemeClr val="tx1">
                    <a:lumMod val="85000"/>
                    <a:lumOff val="15000"/>
                  </a:schemeClr>
                </a:solidFill>
                <a:latin typeface="Arial CE" pitchFamily="34" charset="0"/>
                <a:cs typeface="Arial CE" pitchFamily="34" charset="0"/>
              </a:rPr>
              <a:t> to </a:t>
            </a:r>
            <a:r>
              <a:rPr lang="cs-CZ" sz="4000" dirty="0" err="1">
                <a:solidFill>
                  <a:schemeClr val="tx1">
                    <a:lumMod val="85000"/>
                    <a:lumOff val="15000"/>
                  </a:schemeClr>
                </a:solidFill>
                <a:latin typeface="Arial CE" pitchFamily="34" charset="0"/>
                <a:cs typeface="Arial CE" pitchFamily="34" charset="0"/>
              </a:rPr>
              <a:t>other</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users</a:t>
            </a:r>
            <a:r>
              <a:rPr lang="cs-CZ" sz="4000" dirty="0">
                <a:solidFill>
                  <a:schemeClr val="tx1">
                    <a:lumMod val="85000"/>
                    <a:lumOff val="15000"/>
                  </a:schemeClr>
                </a:solidFill>
                <a:latin typeface="Arial CE" pitchFamily="34" charset="0"/>
                <a:cs typeface="Arial CE" pitchFamily="34" charset="0"/>
              </a:rPr>
              <a:t>.</a:t>
            </a:r>
          </a:p>
          <a:p>
            <a:pPr eaLnBrk="1" fontAlgn="auto" hangingPunct="1">
              <a:spcAft>
                <a:spcPts val="0"/>
              </a:spcAft>
              <a:buFont typeface="Wingdings 2"/>
              <a:buNone/>
              <a:defRPr/>
            </a:pPr>
            <a:endParaRPr lang="cs-CZ" sz="4000" dirty="0">
              <a:solidFill>
                <a:schemeClr val="tx1">
                  <a:lumMod val="85000"/>
                  <a:lumOff val="15000"/>
                </a:schemeClr>
              </a:solidFill>
              <a:latin typeface="Arial CE" pitchFamily="34" charset="0"/>
              <a:cs typeface="Arial CE" pitchFamily="34" charset="0"/>
            </a:endParaRPr>
          </a:p>
          <a:p>
            <a:pPr eaLnBrk="1" fontAlgn="auto" hangingPunct="1">
              <a:spcAft>
                <a:spcPts val="0"/>
              </a:spcAft>
              <a:buFont typeface="Wingdings 2"/>
              <a:buNone/>
              <a:defRPr/>
            </a:pPr>
            <a:r>
              <a:rPr lang="cs-CZ" sz="4000" dirty="0">
                <a:solidFill>
                  <a:schemeClr val="tx1">
                    <a:lumMod val="85000"/>
                    <a:lumOff val="15000"/>
                  </a:schemeClr>
                </a:solidFill>
                <a:latin typeface="Arial CE" pitchFamily="34" charset="0"/>
                <a:cs typeface="Arial CE" pitchFamily="34" charset="0"/>
              </a:rPr>
              <a:t>     5.Do not </a:t>
            </a:r>
            <a:r>
              <a:rPr lang="cs-CZ" sz="4000" b="1" dirty="0" err="1">
                <a:solidFill>
                  <a:schemeClr val="tx1">
                    <a:lumMod val="85000"/>
                    <a:lumOff val="15000"/>
                  </a:schemeClr>
                </a:solidFill>
                <a:latin typeface="Arial CE" pitchFamily="34" charset="0"/>
                <a:cs typeface="Arial CE" pitchFamily="34" charset="0"/>
              </a:rPr>
              <a:t>share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your</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personal</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information</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with</a:t>
            </a:r>
            <a:r>
              <a:rPr lang="cs-CZ" sz="4000" b="1" dirty="0">
                <a:solidFill>
                  <a:schemeClr val="tx1">
                    <a:lumMod val="85000"/>
                    <a:lumOff val="15000"/>
                  </a:schemeClr>
                </a:solidFill>
                <a:latin typeface="Arial CE" pitchFamily="34" charset="0"/>
                <a:cs typeface="Arial CE" pitchFamily="34" charset="0"/>
              </a:rPr>
              <a:t> no </a:t>
            </a:r>
            <a:r>
              <a:rPr lang="cs-CZ" sz="4000" b="1" dirty="0" err="1">
                <a:solidFill>
                  <a:schemeClr val="tx1">
                    <a:lumMod val="85000"/>
                    <a:lumOff val="15000"/>
                  </a:schemeClr>
                </a:solidFill>
                <a:latin typeface="Arial CE" pitchFamily="34" charset="0"/>
                <a:cs typeface="Arial CE" pitchFamily="34" charset="0"/>
              </a:rPr>
              <a:t>one</a:t>
            </a:r>
            <a:r>
              <a:rPr lang="cs-CZ" sz="4000" b="1" dirty="0">
                <a:solidFill>
                  <a:schemeClr val="tx1">
                    <a:lumMod val="85000"/>
                    <a:lumOff val="15000"/>
                  </a:schemeClr>
                </a:solidFill>
                <a:latin typeface="Arial CE" pitchFamily="34" charset="0"/>
                <a:cs typeface="Arial CE" pitchFamily="34" charset="0"/>
              </a:rPr>
              <a:t> </a:t>
            </a:r>
            <a:r>
              <a:rPr lang="cs-CZ" sz="4000" dirty="0">
                <a:solidFill>
                  <a:schemeClr val="tx1">
                    <a:lumMod val="85000"/>
                    <a:lumOff val="15000"/>
                  </a:schemeClr>
                </a:solidFill>
                <a:latin typeface="Arial CE" pitchFamily="34" charset="0"/>
                <a:cs typeface="Arial CE" pitchFamily="34" charset="0"/>
              </a:rPr>
              <a:t>in </a:t>
            </a:r>
            <a:r>
              <a:rPr lang="cs-CZ" sz="4000" dirty="0" err="1">
                <a:solidFill>
                  <a:schemeClr val="tx1">
                    <a:lumMod val="85000"/>
                    <a:lumOff val="15000"/>
                  </a:schemeClr>
                </a:solidFill>
                <a:latin typeface="Arial CE" pitchFamily="34" charset="0"/>
                <a:cs typeface="Arial CE" pitchFamily="34" charset="0"/>
              </a:rPr>
              <a:t>the</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virtual</a:t>
            </a:r>
            <a:r>
              <a:rPr lang="cs-CZ" sz="4000" dirty="0">
                <a:solidFill>
                  <a:schemeClr val="tx1">
                    <a:lumMod val="85000"/>
                    <a:lumOff val="15000"/>
                  </a:schemeClr>
                </a:solidFill>
                <a:latin typeface="Arial CE" pitchFamily="34" charset="0"/>
                <a:cs typeface="Arial CE" pitchFamily="34" charset="0"/>
              </a:rPr>
              <a:t> environment. </a:t>
            </a:r>
          </a:p>
          <a:p>
            <a:pPr eaLnBrk="1" fontAlgn="auto" hangingPunct="1">
              <a:spcAft>
                <a:spcPts val="0"/>
              </a:spcAft>
              <a:buFont typeface="Wingdings 2"/>
              <a:buNone/>
              <a:defRPr/>
            </a:pPr>
            <a:br>
              <a:rPr lang="cs-CZ" sz="4000" dirty="0">
                <a:solidFill>
                  <a:schemeClr val="tx1">
                    <a:lumMod val="85000"/>
                    <a:lumOff val="15000"/>
                  </a:schemeClr>
                </a:solidFill>
                <a:latin typeface="Arial CE" pitchFamily="34" charset="0"/>
                <a:cs typeface="Arial CE" pitchFamily="34" charset="0"/>
              </a:rPr>
            </a:br>
            <a:r>
              <a:rPr lang="cs-CZ" sz="4000" dirty="0">
                <a:solidFill>
                  <a:schemeClr val="tx1">
                    <a:lumMod val="85000"/>
                    <a:lumOff val="15000"/>
                  </a:schemeClr>
                </a:solidFill>
                <a:latin typeface="Arial CE" pitchFamily="34" charset="0"/>
                <a:cs typeface="Arial CE" pitchFamily="34" charset="0"/>
              </a:rPr>
              <a:t>6. </a:t>
            </a:r>
            <a:r>
              <a:rPr lang="cs-CZ" sz="4000" b="1" dirty="0" err="1">
                <a:solidFill>
                  <a:schemeClr val="tx1">
                    <a:lumMod val="85000"/>
                    <a:lumOff val="15000"/>
                  </a:schemeClr>
                </a:solidFill>
                <a:latin typeface="Arial CE" pitchFamily="34" charset="0"/>
                <a:cs typeface="Arial CE" pitchFamily="34" charset="0"/>
              </a:rPr>
              <a:t>Never</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attend</a:t>
            </a:r>
            <a:r>
              <a:rPr lang="cs-CZ" sz="4000" b="1" dirty="0">
                <a:solidFill>
                  <a:schemeClr val="tx1">
                    <a:lumMod val="85000"/>
                    <a:lumOff val="15000"/>
                  </a:schemeClr>
                </a:solidFill>
                <a:latin typeface="Arial CE" pitchFamily="34" charset="0"/>
                <a:cs typeface="Arial CE" pitchFamily="34" charset="0"/>
              </a:rPr>
              <a:t> a </a:t>
            </a:r>
            <a:r>
              <a:rPr lang="cs-CZ" sz="4000" b="1" dirty="0" err="1">
                <a:solidFill>
                  <a:schemeClr val="tx1">
                    <a:lumMod val="85000"/>
                    <a:lumOff val="15000"/>
                  </a:schemeClr>
                </a:solidFill>
                <a:latin typeface="Arial CE" pitchFamily="34" charset="0"/>
                <a:cs typeface="Arial CE" pitchFamily="34" charset="0"/>
              </a:rPr>
              <a:t>personal</a:t>
            </a:r>
            <a:r>
              <a:rPr lang="cs-CZ" sz="4000" b="1" dirty="0">
                <a:solidFill>
                  <a:schemeClr val="tx1">
                    <a:lumMod val="85000"/>
                    <a:lumOff val="15000"/>
                  </a:schemeClr>
                </a:solidFill>
                <a:latin typeface="Arial CE" pitchFamily="34" charset="0"/>
                <a:cs typeface="Arial CE" pitchFamily="34" charset="0"/>
              </a:rPr>
              <a:t> meeting</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without</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your</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parent´s</a:t>
            </a:r>
            <a:r>
              <a:rPr lang="cs-CZ" sz="4000" dirty="0">
                <a:solidFill>
                  <a:schemeClr val="tx1">
                    <a:lumMod val="85000"/>
                    <a:lumOff val="15000"/>
                  </a:schemeClr>
                </a:solidFill>
                <a:latin typeface="Arial CE" pitchFamily="34" charset="0"/>
                <a:cs typeface="Arial CE" pitchFamily="34" charset="0"/>
              </a:rPr>
              <a:t> </a:t>
            </a:r>
            <a:r>
              <a:rPr lang="cs-CZ" sz="4000" dirty="0" err="1">
                <a:solidFill>
                  <a:schemeClr val="tx1">
                    <a:lumMod val="85000"/>
                    <a:lumOff val="15000"/>
                  </a:schemeClr>
                </a:solidFill>
                <a:latin typeface="Arial CE" pitchFamily="34" charset="0"/>
                <a:cs typeface="Arial CE" pitchFamily="34" charset="0"/>
              </a:rPr>
              <a:t>knowledge</a:t>
            </a:r>
            <a:r>
              <a:rPr lang="cs-CZ" sz="4000" dirty="0">
                <a:solidFill>
                  <a:schemeClr val="tx1">
                    <a:lumMod val="85000"/>
                    <a:lumOff val="15000"/>
                  </a:schemeClr>
                </a:solidFill>
                <a:latin typeface="Arial CE" pitchFamily="34" charset="0"/>
                <a:cs typeface="Arial CE" pitchFamily="34" charset="0"/>
              </a:rPr>
              <a:t>.</a:t>
            </a:r>
          </a:p>
          <a:p>
            <a:pPr eaLnBrk="1" fontAlgn="auto" hangingPunct="1">
              <a:spcAft>
                <a:spcPts val="0"/>
              </a:spcAft>
              <a:buFont typeface="Wingdings 2"/>
              <a:buNone/>
              <a:defRPr/>
            </a:pPr>
            <a:br>
              <a:rPr lang="cs-CZ" sz="4000" dirty="0">
                <a:solidFill>
                  <a:schemeClr val="tx1">
                    <a:lumMod val="85000"/>
                    <a:lumOff val="15000"/>
                  </a:schemeClr>
                </a:solidFill>
                <a:latin typeface="Arial CE" pitchFamily="34" charset="0"/>
                <a:cs typeface="Arial CE" pitchFamily="34" charset="0"/>
              </a:rPr>
            </a:br>
            <a:r>
              <a:rPr lang="cs-CZ" sz="4000" dirty="0">
                <a:solidFill>
                  <a:schemeClr val="tx1">
                    <a:lumMod val="85000"/>
                    <a:lumOff val="15000"/>
                  </a:schemeClr>
                </a:solidFill>
                <a:latin typeface="Arial CE" pitchFamily="34" charset="0"/>
                <a:cs typeface="Arial CE" pitchFamily="34" charset="0"/>
              </a:rPr>
              <a:t>7. </a:t>
            </a:r>
            <a:r>
              <a:rPr lang="cs-CZ" sz="4000" b="1" dirty="0" err="1">
                <a:solidFill>
                  <a:schemeClr val="tx1">
                    <a:lumMod val="85000"/>
                    <a:lumOff val="15000"/>
                  </a:schemeClr>
                </a:solidFill>
                <a:latin typeface="Arial CE" pitchFamily="34" charset="0"/>
                <a:cs typeface="Arial CE" pitchFamily="34" charset="0"/>
              </a:rPr>
              <a:t>You</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can</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never</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know</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who</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is</a:t>
            </a:r>
            <a:r>
              <a:rPr lang="cs-CZ" sz="4000" b="1" dirty="0">
                <a:solidFill>
                  <a:schemeClr val="tx1">
                    <a:lumMod val="85000"/>
                    <a:lumOff val="15000"/>
                  </a:schemeClr>
                </a:solidFill>
                <a:latin typeface="Arial CE" pitchFamily="34" charset="0"/>
                <a:cs typeface="Arial CE" pitchFamily="34" charset="0"/>
              </a:rPr>
              <a:t> on </a:t>
            </a:r>
            <a:r>
              <a:rPr lang="cs-CZ" sz="4000" b="1" dirty="0" err="1">
                <a:solidFill>
                  <a:schemeClr val="tx1">
                    <a:lumMod val="85000"/>
                    <a:lumOff val="15000"/>
                  </a:schemeClr>
                </a:solidFill>
                <a:latin typeface="Arial CE" pitchFamily="34" charset="0"/>
                <a:cs typeface="Arial CE" pitchFamily="34" charset="0"/>
              </a:rPr>
              <a:t>the</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other</a:t>
            </a:r>
            <a:r>
              <a:rPr lang="cs-CZ" sz="4000" b="1" dirty="0">
                <a:solidFill>
                  <a:schemeClr val="tx1">
                    <a:lumMod val="85000"/>
                    <a:lumOff val="15000"/>
                  </a:schemeClr>
                </a:solidFill>
                <a:latin typeface="Arial CE" pitchFamily="34" charset="0"/>
                <a:cs typeface="Arial CE" pitchFamily="34" charset="0"/>
              </a:rPr>
              <a:t> </a:t>
            </a:r>
            <a:r>
              <a:rPr lang="cs-CZ" sz="4000" b="1" dirty="0" err="1">
                <a:solidFill>
                  <a:schemeClr val="tx1">
                    <a:lumMod val="85000"/>
                    <a:lumOff val="15000"/>
                  </a:schemeClr>
                </a:solidFill>
                <a:latin typeface="Arial CE" pitchFamily="34" charset="0"/>
                <a:cs typeface="Arial CE" pitchFamily="34" charset="0"/>
              </a:rPr>
              <a:t>side</a:t>
            </a:r>
            <a:r>
              <a:rPr lang="cs-CZ" sz="4000" b="1" dirty="0">
                <a:solidFill>
                  <a:schemeClr val="tx1">
                    <a:lumMod val="85000"/>
                    <a:lumOff val="15000"/>
                  </a:schemeClr>
                </a:solidFill>
                <a:latin typeface="Arial CE" pitchFamily="34" charset="0"/>
                <a:cs typeface="Arial CE" pitchFamily="34" charset="0"/>
              </a:rPr>
              <a:t>.</a:t>
            </a:r>
            <a:endParaRPr lang="cs-CZ" sz="4000" dirty="0">
              <a:solidFill>
                <a:schemeClr val="tx1">
                  <a:lumMod val="85000"/>
                  <a:lumOff val="15000"/>
                </a:schemeClr>
              </a:solidFill>
              <a:latin typeface="Arial CE" pitchFamily="34" charset="0"/>
              <a:cs typeface="Arial CE" pitchFamily="34" charset="0"/>
            </a:endParaRPr>
          </a:p>
          <a:p>
            <a:pPr eaLnBrk="1" fontAlgn="auto" hangingPunct="1">
              <a:spcAft>
                <a:spcPts val="0"/>
              </a:spcAft>
              <a:buFont typeface="Wingdings 2"/>
              <a:buChar char=""/>
              <a:defRPr/>
            </a:pPr>
            <a:endParaRPr lang="cs-CZ"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45981F4-0F67-B4E3-7373-820002EA55F1}"/>
              </a:ext>
            </a:extLst>
          </p:cNvPr>
          <p:cNvSpPr>
            <a:spLocks noGrp="1"/>
          </p:cNvSpPr>
          <p:nvPr>
            <p:ph type="title"/>
          </p:nvPr>
        </p:nvSpPr>
        <p:spPr/>
        <p:txBody>
          <a:bodyPr/>
          <a:lstStyle/>
          <a:p>
            <a:pPr eaLnBrk="1" fontAlgn="auto" hangingPunct="1">
              <a:spcAft>
                <a:spcPts val="0"/>
              </a:spcAft>
              <a:defRPr/>
            </a:pPr>
            <a:r>
              <a:rPr lang="cs-CZ" b="1" dirty="0">
                <a:latin typeface="Arial CE" pitchFamily="34" charset="0"/>
                <a:cs typeface="Arial CE" pitchFamily="34" charset="0"/>
              </a:rPr>
              <a:t>Cyberstalking</a:t>
            </a:r>
          </a:p>
        </p:txBody>
      </p:sp>
      <p:sp>
        <p:nvSpPr>
          <p:cNvPr id="3" name="Zástupný symbol pro obsah 2">
            <a:extLst>
              <a:ext uri="{FF2B5EF4-FFF2-40B4-BE49-F238E27FC236}">
                <a16:creationId xmlns:a16="http://schemas.microsoft.com/office/drawing/2014/main" id="{81758BD4-8F86-FE20-7135-44265EA66CEB}"/>
              </a:ext>
            </a:extLst>
          </p:cNvPr>
          <p:cNvSpPr>
            <a:spLocks noGrp="1"/>
          </p:cNvSpPr>
          <p:nvPr>
            <p:ph idx="1"/>
          </p:nvPr>
        </p:nvSpPr>
        <p:spPr>
          <a:xfrm>
            <a:off x="304800" y="1554163"/>
            <a:ext cx="8686800" cy="4899025"/>
          </a:xfrm>
        </p:spPr>
        <p:txBody>
          <a:bodyPr>
            <a:normAutofit fontScale="62500" lnSpcReduction="20000"/>
          </a:bodyPr>
          <a:lstStyle/>
          <a:p>
            <a:pPr eaLnBrk="1" fontAlgn="auto" hangingPunct="1">
              <a:spcAft>
                <a:spcPts val="0"/>
              </a:spcAft>
              <a:buFont typeface="Wingdings 2"/>
              <a:buNone/>
              <a:defRPr/>
            </a:pPr>
            <a:r>
              <a:rPr lang="cs-CZ" dirty="0"/>
              <a:t>=  </a:t>
            </a:r>
            <a:r>
              <a:rPr lang="cs-CZ" dirty="0" err="1"/>
              <a:t>using</a:t>
            </a:r>
            <a:r>
              <a:rPr lang="cs-CZ" dirty="0"/>
              <a:t> </a:t>
            </a:r>
            <a:r>
              <a:rPr lang="cs-CZ" dirty="0" err="1"/>
              <a:t>the</a:t>
            </a:r>
            <a:r>
              <a:rPr lang="cs-CZ" dirty="0"/>
              <a:t> internet, mobile </a:t>
            </a:r>
            <a:r>
              <a:rPr lang="cs-CZ" dirty="0" err="1"/>
              <a:t>phones</a:t>
            </a:r>
            <a:r>
              <a:rPr lang="cs-CZ" dirty="0"/>
              <a:t> and </a:t>
            </a:r>
            <a:r>
              <a:rPr lang="cs-CZ" dirty="0" err="1"/>
              <a:t>other</a:t>
            </a:r>
            <a:r>
              <a:rPr lang="cs-CZ" dirty="0"/>
              <a:t> </a:t>
            </a:r>
            <a:r>
              <a:rPr lang="cs-CZ" dirty="0" err="1"/>
              <a:t>information</a:t>
            </a:r>
            <a:r>
              <a:rPr lang="cs-CZ" dirty="0"/>
              <a:t> </a:t>
            </a:r>
          </a:p>
          <a:p>
            <a:pPr eaLnBrk="1" fontAlgn="auto" hangingPunct="1">
              <a:spcAft>
                <a:spcPts val="0"/>
              </a:spcAft>
              <a:buFont typeface="Wingdings 2"/>
              <a:buNone/>
              <a:defRPr/>
            </a:pPr>
            <a:r>
              <a:rPr lang="cs-CZ" dirty="0"/>
              <a:t>   </a:t>
            </a:r>
            <a:r>
              <a:rPr lang="cs-CZ" dirty="0" err="1"/>
              <a:t>or</a:t>
            </a:r>
            <a:r>
              <a:rPr lang="cs-CZ" dirty="0"/>
              <a:t> </a:t>
            </a:r>
            <a:r>
              <a:rPr lang="cs-CZ" dirty="0" err="1"/>
              <a:t>communication</a:t>
            </a:r>
            <a:r>
              <a:rPr lang="cs-CZ" dirty="0"/>
              <a:t> </a:t>
            </a:r>
            <a:r>
              <a:rPr lang="cs-CZ" dirty="0" err="1"/>
              <a:t>devices</a:t>
            </a:r>
            <a:r>
              <a:rPr lang="cs-CZ" dirty="0"/>
              <a:t> </a:t>
            </a:r>
            <a:r>
              <a:rPr lang="cs-CZ" dirty="0" err="1"/>
              <a:t>for</a:t>
            </a:r>
            <a:r>
              <a:rPr lang="cs-CZ" dirty="0"/>
              <a:t> stalking</a:t>
            </a:r>
            <a:endParaRPr lang="cs-CZ" dirty="0">
              <a:latin typeface="Arial CE" pitchFamily="34" charset="0"/>
              <a:cs typeface="Arial CE" pitchFamily="34" charset="0"/>
            </a:endParaRPr>
          </a:p>
          <a:p>
            <a:pPr eaLnBrk="1" fontAlgn="auto" hangingPunct="1">
              <a:spcAft>
                <a:spcPts val="0"/>
              </a:spcAft>
              <a:buFont typeface="Wingdings 2"/>
              <a:buNone/>
              <a:defRPr/>
            </a:pPr>
            <a:endParaRPr lang="cs-CZ" b="1" dirty="0">
              <a:latin typeface="Arial CE" pitchFamily="34" charset="0"/>
              <a:cs typeface="Arial CE" pitchFamily="34" charset="0"/>
            </a:endParaRPr>
          </a:p>
          <a:p>
            <a:pPr eaLnBrk="1" fontAlgn="auto" hangingPunct="1">
              <a:spcAft>
                <a:spcPts val="0"/>
              </a:spcAft>
              <a:buFont typeface="Wingdings 2"/>
              <a:buNone/>
              <a:defRPr/>
            </a:pPr>
            <a:r>
              <a:rPr lang="cs-CZ" b="1" dirty="0">
                <a:latin typeface="Arial CE" pitchFamily="34" charset="0"/>
                <a:cs typeface="Arial CE" pitchFamily="34" charset="0"/>
              </a:rPr>
              <a:t>Stalking</a:t>
            </a:r>
          </a:p>
          <a:p>
            <a:pPr eaLnBrk="1" fontAlgn="auto" hangingPunct="1">
              <a:spcAft>
                <a:spcPts val="0"/>
              </a:spcAft>
              <a:buFont typeface="Wingdings 2"/>
              <a:buNone/>
              <a:defRPr/>
            </a:pPr>
            <a:r>
              <a:rPr lang="cs-CZ" dirty="0">
                <a:latin typeface="Arial CE" pitchFamily="34" charset="0"/>
                <a:cs typeface="Arial CE" pitchFamily="34" charset="0"/>
              </a:rPr>
              <a:t> = </a:t>
            </a:r>
            <a:r>
              <a:rPr lang="cs-CZ" dirty="0" err="1">
                <a:latin typeface="Arial CE" pitchFamily="34" charset="0"/>
                <a:cs typeface="Arial CE" pitchFamily="34" charset="0"/>
              </a:rPr>
              <a:t>continued</a:t>
            </a:r>
            <a:r>
              <a:rPr lang="cs-CZ" dirty="0">
                <a:latin typeface="Arial CE" pitchFamily="34" charset="0"/>
                <a:cs typeface="Arial CE" pitchFamily="34" charset="0"/>
              </a:rPr>
              <a:t> </a:t>
            </a:r>
            <a:r>
              <a:rPr lang="cs-CZ" dirty="0" err="1">
                <a:latin typeface="Arial CE" pitchFamily="34" charset="0"/>
                <a:cs typeface="Arial CE" pitchFamily="34" charset="0"/>
              </a:rPr>
              <a:t>pursuit</a:t>
            </a:r>
            <a:r>
              <a:rPr lang="cs-CZ" dirty="0">
                <a:latin typeface="Arial CE" pitchFamily="34" charset="0"/>
                <a:cs typeface="Arial CE" pitchFamily="34" charset="0"/>
              </a:rPr>
              <a:t> and </a:t>
            </a:r>
            <a:r>
              <a:rPr lang="cs-CZ" dirty="0" err="1">
                <a:latin typeface="Arial CE" pitchFamily="34" charset="0"/>
                <a:cs typeface="Arial CE" pitchFamily="34" charset="0"/>
              </a:rPr>
              <a:t>harassment</a:t>
            </a:r>
            <a:endParaRPr lang="cs-CZ" dirty="0">
              <a:latin typeface="Arial CE" pitchFamily="34" charset="0"/>
              <a:cs typeface="Arial CE" pitchFamily="34" charset="0"/>
            </a:endParaRPr>
          </a:p>
          <a:p>
            <a:pPr eaLnBrk="1" fontAlgn="auto" hangingPunct="1">
              <a:spcAft>
                <a:spcPts val="0"/>
              </a:spcAft>
              <a:buFont typeface="Wingdings 2"/>
              <a:buNone/>
              <a:defRPr/>
            </a:pPr>
            <a:endParaRPr lang="cs-CZ" dirty="0">
              <a:latin typeface="Arial CE" pitchFamily="34" charset="0"/>
              <a:cs typeface="Arial CE" pitchFamily="34" charset="0"/>
            </a:endParaRPr>
          </a:p>
          <a:p>
            <a:pPr algn="ctr" eaLnBrk="1" fontAlgn="auto" hangingPunct="1">
              <a:spcAft>
                <a:spcPts val="0"/>
              </a:spcAft>
              <a:buFont typeface="Wingdings 2"/>
              <a:buNone/>
              <a:defRPr/>
            </a:pPr>
            <a:r>
              <a:rPr lang="cs-CZ" dirty="0">
                <a:solidFill>
                  <a:srgbClr val="262626"/>
                </a:solidFill>
                <a:latin typeface="Arial CE" pitchFamily="34" charset="0"/>
                <a:cs typeface="Arial CE" pitchFamily="34" charset="0"/>
              </a:rPr>
              <a:t> In </a:t>
            </a:r>
            <a:r>
              <a:rPr lang="cs-CZ" dirty="0" err="1">
                <a:solidFill>
                  <a:srgbClr val="262626"/>
                </a:solidFill>
                <a:latin typeface="Arial CE" pitchFamily="34" charset="0"/>
                <a:cs typeface="Arial CE" pitchFamily="34" charset="0"/>
              </a:rPr>
              <a:t>theCzech</a:t>
            </a:r>
            <a:r>
              <a:rPr lang="cs-CZ" dirty="0">
                <a:solidFill>
                  <a:srgbClr val="262626"/>
                </a:solidFill>
                <a:latin typeface="Arial CE" pitchFamily="34" charset="0"/>
                <a:cs typeface="Arial CE" pitchFamily="34" charset="0"/>
              </a:rPr>
              <a:t> Republic cca 10 % </a:t>
            </a:r>
            <a:r>
              <a:rPr lang="cs-CZ" dirty="0" err="1">
                <a:solidFill>
                  <a:srgbClr val="262626"/>
                </a:solidFill>
                <a:latin typeface="Arial CE" pitchFamily="34" charset="0"/>
                <a:cs typeface="Arial CE" pitchFamily="34" charset="0"/>
              </a:rPr>
              <a:t>of</a:t>
            </a:r>
            <a:r>
              <a:rPr lang="cs-CZ" dirty="0">
                <a:solidFill>
                  <a:srgbClr val="262626"/>
                </a:solidFill>
                <a:latin typeface="Arial CE" pitchFamily="34" charset="0"/>
                <a:cs typeface="Arial CE" pitchFamily="34" charset="0"/>
              </a:rPr>
              <a:t> </a:t>
            </a:r>
            <a:r>
              <a:rPr lang="cs-CZ" dirty="0" err="1">
                <a:solidFill>
                  <a:srgbClr val="262626"/>
                </a:solidFill>
                <a:latin typeface="Arial CE" pitchFamily="34" charset="0"/>
                <a:cs typeface="Arial CE" pitchFamily="34" charset="0"/>
              </a:rPr>
              <a:t>people</a:t>
            </a:r>
            <a:r>
              <a:rPr lang="cs-CZ" dirty="0">
                <a:solidFill>
                  <a:srgbClr val="262626"/>
                </a:solidFill>
                <a:latin typeface="Arial CE" pitchFamily="34" charset="0"/>
                <a:cs typeface="Arial CE" pitchFamily="34" charset="0"/>
              </a:rPr>
              <a:t> </a:t>
            </a:r>
            <a:r>
              <a:rPr lang="cs-CZ" dirty="0" err="1">
                <a:solidFill>
                  <a:srgbClr val="262626"/>
                </a:solidFill>
                <a:latin typeface="Arial CE" pitchFamily="34" charset="0"/>
                <a:cs typeface="Arial CE" pitchFamily="34" charset="0"/>
              </a:rPr>
              <a:t>have</a:t>
            </a:r>
            <a:r>
              <a:rPr lang="cs-CZ" dirty="0">
                <a:solidFill>
                  <a:srgbClr val="262626"/>
                </a:solidFill>
                <a:latin typeface="Arial CE" pitchFamily="34" charset="0"/>
                <a:cs typeface="Arial CE" pitchFamily="34" charset="0"/>
              </a:rPr>
              <a:t> </a:t>
            </a:r>
            <a:r>
              <a:rPr lang="cs-CZ" dirty="0" err="1">
                <a:solidFill>
                  <a:srgbClr val="262626"/>
                </a:solidFill>
                <a:latin typeface="Arial CE" pitchFamily="34" charset="0"/>
                <a:cs typeface="Arial CE" pitchFamily="34" charset="0"/>
              </a:rPr>
              <a:t>encountered</a:t>
            </a:r>
            <a:r>
              <a:rPr lang="cs-CZ" dirty="0">
                <a:solidFill>
                  <a:srgbClr val="262626"/>
                </a:solidFill>
                <a:latin typeface="Arial CE" pitchFamily="34" charset="0"/>
                <a:cs typeface="Arial CE" pitchFamily="34" charset="0"/>
              </a:rPr>
              <a:t> stalking. </a:t>
            </a:r>
          </a:p>
          <a:p>
            <a:pPr algn="ctr" eaLnBrk="1" fontAlgn="auto" hangingPunct="1">
              <a:spcAft>
                <a:spcPts val="0"/>
              </a:spcAft>
              <a:buFont typeface="Wingdings 2"/>
              <a:buNone/>
              <a:defRPr/>
            </a:pPr>
            <a:r>
              <a:rPr lang="cs-CZ" b="1" dirty="0">
                <a:solidFill>
                  <a:srgbClr val="262626"/>
                </a:solidFill>
                <a:latin typeface="Arial CE" pitchFamily="34" charset="0"/>
                <a:cs typeface="Arial CE" pitchFamily="34" charset="0"/>
              </a:rPr>
              <a:t>2 %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the</a:t>
            </a:r>
            <a:r>
              <a:rPr lang="cs-CZ" b="1" dirty="0">
                <a:latin typeface="Arial CE" pitchFamily="34" charset="0"/>
                <a:cs typeface="Arial CE" pitchFamily="34" charset="0"/>
              </a:rPr>
              <a:t> </a:t>
            </a:r>
            <a:r>
              <a:rPr lang="cs-CZ" b="1" dirty="0" err="1">
                <a:latin typeface="Arial CE" pitchFamily="34" charset="0"/>
                <a:cs typeface="Arial CE" pitchFamily="34" charset="0"/>
              </a:rPr>
              <a:t>cases</a:t>
            </a:r>
            <a:r>
              <a:rPr lang="cs-CZ" b="1" dirty="0">
                <a:latin typeface="Arial CE" pitchFamily="34" charset="0"/>
                <a:cs typeface="Arial CE" pitchFamily="34" charset="0"/>
              </a:rPr>
              <a:t> </a:t>
            </a:r>
            <a:r>
              <a:rPr lang="cs-CZ" b="1" dirty="0" err="1">
                <a:latin typeface="Arial CE" pitchFamily="34" charset="0"/>
                <a:cs typeface="Arial CE" pitchFamily="34" charset="0"/>
              </a:rPr>
              <a:t>of</a:t>
            </a:r>
            <a:r>
              <a:rPr lang="cs-CZ" b="1" dirty="0">
                <a:latin typeface="Arial CE" pitchFamily="34" charset="0"/>
                <a:cs typeface="Arial CE" pitchFamily="34" charset="0"/>
              </a:rPr>
              <a:t> stalking </a:t>
            </a:r>
            <a:r>
              <a:rPr lang="cs-CZ" b="1" dirty="0" err="1">
                <a:latin typeface="Arial CE" pitchFamily="34" charset="0"/>
                <a:cs typeface="Arial CE" pitchFamily="34" charset="0"/>
              </a:rPr>
              <a:t>result</a:t>
            </a:r>
            <a:r>
              <a:rPr lang="cs-CZ" b="1" dirty="0">
                <a:latin typeface="Arial CE" pitchFamily="34" charset="0"/>
                <a:cs typeface="Arial CE" pitchFamily="34" charset="0"/>
              </a:rPr>
              <a:t> in </a:t>
            </a:r>
            <a:r>
              <a:rPr lang="cs-CZ" b="1" dirty="0" err="1">
                <a:latin typeface="Arial CE" pitchFamily="34" charset="0"/>
                <a:cs typeface="Arial CE" pitchFamily="34" charset="0"/>
              </a:rPr>
              <a:t>death</a:t>
            </a:r>
            <a:r>
              <a:rPr lang="cs-CZ" b="1" dirty="0">
                <a:solidFill>
                  <a:srgbClr val="262626"/>
                </a:solidFill>
                <a:latin typeface="Arial CE" pitchFamily="34" charset="0"/>
                <a:cs typeface="Arial CE" pitchFamily="34" charset="0"/>
              </a:rPr>
              <a:t>.</a:t>
            </a:r>
          </a:p>
          <a:p>
            <a:pPr algn="ctr" eaLnBrk="1" fontAlgn="auto" hangingPunct="1">
              <a:spcAft>
                <a:spcPts val="0"/>
              </a:spcAft>
              <a:buFont typeface="Wingdings 2"/>
              <a:buNone/>
              <a:defRPr/>
            </a:pPr>
            <a:endParaRPr lang="cs-CZ" dirty="0">
              <a:solidFill>
                <a:srgbClr val="262626"/>
              </a:solidFill>
              <a:latin typeface="Arial CE" pitchFamily="34" charset="0"/>
              <a:cs typeface="Arial CE" pitchFamily="34" charset="0"/>
            </a:endParaRPr>
          </a:p>
          <a:p>
            <a:pPr algn="ctr" eaLnBrk="1" fontAlgn="auto" hangingPunct="1">
              <a:spcAft>
                <a:spcPts val="0"/>
              </a:spcAft>
              <a:buFont typeface="Wingdings 2"/>
              <a:buNone/>
              <a:defRPr/>
            </a:pPr>
            <a:r>
              <a:rPr lang="cs-CZ" dirty="0">
                <a:latin typeface="Arial CE" pitchFamily="34" charset="0"/>
                <a:cs typeface="Arial CE" pitchFamily="34" charset="0"/>
              </a:rPr>
              <a:t>     14,6 % </a:t>
            </a:r>
            <a:r>
              <a:rPr lang="cs-CZ" dirty="0" err="1">
                <a:latin typeface="Arial CE" pitchFamily="34" charset="0"/>
                <a:cs typeface="Arial CE" pitchFamily="34" charset="0"/>
              </a:rPr>
              <a:t>of</a:t>
            </a:r>
            <a:r>
              <a:rPr lang="cs-CZ" dirty="0">
                <a:latin typeface="Arial CE" pitchFamily="34" charset="0"/>
                <a:cs typeface="Arial CE" pitchFamily="34" charset="0"/>
              </a:rPr>
              <a:t> </a:t>
            </a:r>
            <a:r>
              <a:rPr lang="cs-CZ" dirty="0" err="1">
                <a:latin typeface="Arial CE" pitchFamily="34" charset="0"/>
                <a:cs typeface="Arial CE" pitchFamily="34" charset="0"/>
              </a:rPr>
              <a:t>people</a:t>
            </a:r>
            <a:r>
              <a:rPr lang="cs-CZ" dirty="0">
                <a:latin typeface="Arial CE" pitchFamily="34" charset="0"/>
                <a:cs typeface="Arial CE" pitchFamily="34" charset="0"/>
              </a:rPr>
              <a:t> in Czech Republic </a:t>
            </a:r>
            <a:r>
              <a:rPr lang="cs-CZ" b="1" dirty="0" err="1">
                <a:latin typeface="Arial CE" pitchFamily="34" charset="0"/>
                <a:cs typeface="Arial CE" pitchFamily="34" charset="0"/>
              </a:rPr>
              <a:t>under</a:t>
            </a:r>
            <a:r>
              <a:rPr lang="cs-CZ" b="1" dirty="0">
                <a:latin typeface="Arial CE" pitchFamily="34" charset="0"/>
                <a:cs typeface="Arial CE" pitchFamily="34" charset="0"/>
              </a:rPr>
              <a:t> 18 </a:t>
            </a:r>
            <a:r>
              <a:rPr lang="cs-CZ" b="1" dirty="0" err="1">
                <a:latin typeface="Arial CE" pitchFamily="34" charset="0"/>
                <a:cs typeface="Arial CE" pitchFamily="34" charset="0"/>
              </a:rPr>
              <a:t>years</a:t>
            </a:r>
            <a:r>
              <a:rPr lang="cs-CZ" b="1" dirty="0">
                <a:latin typeface="Arial CE" pitchFamily="34" charset="0"/>
                <a:cs typeface="Arial CE" pitchFamily="34" charset="0"/>
              </a:rPr>
              <a:t> </a:t>
            </a:r>
            <a:r>
              <a:rPr lang="cs-CZ" b="1" dirty="0" err="1">
                <a:latin typeface="Arial CE" pitchFamily="34" charset="0"/>
                <a:cs typeface="Arial CE" pitchFamily="34" charset="0"/>
              </a:rPr>
              <a:t>old</a:t>
            </a:r>
            <a:r>
              <a:rPr lang="cs-CZ" b="1" dirty="0">
                <a:latin typeface="Arial CE" pitchFamily="34" charset="0"/>
                <a:cs typeface="Arial CE" pitchFamily="34" charset="0"/>
              </a:rPr>
              <a:t> </a:t>
            </a:r>
            <a:r>
              <a:rPr lang="cs-CZ" dirty="0" err="1">
                <a:latin typeface="Arial CE" pitchFamily="34" charset="0"/>
                <a:cs typeface="Arial CE" pitchFamily="34" charset="0"/>
              </a:rPr>
              <a:t>have</a:t>
            </a:r>
            <a:r>
              <a:rPr lang="cs-CZ" dirty="0">
                <a:latin typeface="Arial CE" pitchFamily="34" charset="0"/>
                <a:cs typeface="Arial CE" pitchFamily="34" charset="0"/>
              </a:rPr>
              <a:t> </a:t>
            </a:r>
            <a:r>
              <a:rPr lang="cs-CZ" dirty="0" err="1">
                <a:latin typeface="Arial CE" pitchFamily="34" charset="0"/>
                <a:cs typeface="Arial CE" pitchFamily="34" charset="0"/>
              </a:rPr>
              <a:t>experienced</a:t>
            </a:r>
            <a:r>
              <a:rPr lang="cs-CZ" dirty="0">
                <a:latin typeface="Arial CE" pitchFamily="34" charset="0"/>
                <a:cs typeface="Arial CE" pitchFamily="34" charset="0"/>
              </a:rPr>
              <a:t> stalking.</a:t>
            </a:r>
          </a:p>
          <a:p>
            <a:pPr algn="ctr" eaLnBrk="1" fontAlgn="auto" hangingPunct="1">
              <a:spcAft>
                <a:spcPts val="0"/>
              </a:spcAft>
              <a:buFont typeface="Wingdings 2"/>
              <a:buNone/>
              <a:defRPr/>
            </a:pPr>
            <a:r>
              <a:rPr lang="cs-CZ" dirty="0">
                <a:latin typeface="Arial CE" pitchFamily="34" charset="0"/>
                <a:cs typeface="Arial CE" pitchFamily="34" charset="0"/>
              </a:rPr>
              <a:t>(</a:t>
            </a:r>
            <a:r>
              <a:rPr lang="cs-CZ" dirty="0" err="1">
                <a:latin typeface="Arial CE" pitchFamily="34" charset="0"/>
                <a:cs typeface="Arial CE" pitchFamily="34" charset="0"/>
              </a:rPr>
              <a:t>research</a:t>
            </a:r>
            <a:r>
              <a:rPr lang="cs-CZ" dirty="0">
                <a:latin typeface="Arial CE" pitchFamily="34" charset="0"/>
                <a:cs typeface="Arial CE" pitchFamily="34" charset="0"/>
              </a:rPr>
              <a:t> E-</a:t>
            </a:r>
            <a:r>
              <a:rPr lang="cs-CZ" dirty="0" err="1">
                <a:latin typeface="Arial CE" pitchFamily="34" charset="0"/>
                <a:cs typeface="Arial CE" pitchFamily="34" charset="0"/>
              </a:rPr>
              <a:t>Security</a:t>
            </a:r>
            <a:r>
              <a:rPr lang="cs-CZ" dirty="0">
                <a:latin typeface="Arial CE" pitchFamily="34" charset="0"/>
                <a:cs typeface="Arial CE" pitchFamily="34" charset="0"/>
              </a:rPr>
              <a:t>, 2021).</a:t>
            </a:r>
          </a:p>
          <a:p>
            <a:pPr eaLnBrk="1" fontAlgn="auto" hangingPunct="1">
              <a:spcAft>
                <a:spcPts val="0"/>
              </a:spcAft>
              <a:buFont typeface="Wingdings 2"/>
              <a:buNone/>
              <a:defRPr/>
            </a:pPr>
            <a:endParaRPr lang="cs-CZ" dirty="0">
              <a:latin typeface="Arial CE" pitchFamily="34" charset="0"/>
              <a:cs typeface="Arial CE" pitchFamily="34" charset="0"/>
            </a:endParaRPr>
          </a:p>
          <a:p>
            <a:pPr eaLnBrk="1" fontAlgn="auto" hangingPunct="1">
              <a:spcAft>
                <a:spcPts val="0"/>
              </a:spcAft>
              <a:buFont typeface="Wingdings 2"/>
              <a:buNone/>
              <a:defRPr/>
            </a:pPr>
            <a:endParaRPr lang="cs-CZ" dirty="0">
              <a:latin typeface="Arial CE" pitchFamily="34" charset="0"/>
              <a:cs typeface="Arial CE" pitchFamily="34" charset="0"/>
            </a:endParaRPr>
          </a:p>
          <a:p>
            <a:pPr eaLnBrk="1" fontAlgn="auto" hangingPunct="1">
              <a:spcAft>
                <a:spcPts val="0"/>
              </a:spcAft>
              <a:buFont typeface="Wingdings 2"/>
              <a:buNone/>
              <a:defRPr/>
            </a:pPr>
            <a:r>
              <a:rPr lang="cs-CZ" dirty="0">
                <a:solidFill>
                  <a:srgbClr val="262626"/>
                </a:solidFill>
                <a:latin typeface="Arial CE" pitchFamily="34" charset="0"/>
                <a:cs typeface="Arial CE" pitchFamily="34" charset="0"/>
              </a:rPr>
              <a:t>Stalking </a:t>
            </a:r>
            <a:r>
              <a:rPr lang="cs-CZ" dirty="0" err="1">
                <a:solidFill>
                  <a:srgbClr val="262626"/>
                </a:solidFill>
                <a:latin typeface="Arial CE" pitchFamily="34" charset="0"/>
                <a:cs typeface="Arial CE" pitchFamily="34" charset="0"/>
              </a:rPr>
              <a:t>is</a:t>
            </a:r>
            <a:r>
              <a:rPr lang="cs-CZ" dirty="0">
                <a:solidFill>
                  <a:srgbClr val="262626"/>
                </a:solidFill>
                <a:latin typeface="Arial CE" pitchFamily="34" charset="0"/>
                <a:cs typeface="Arial CE" pitchFamily="34" charset="0"/>
              </a:rPr>
              <a:t> a </a:t>
            </a:r>
            <a:r>
              <a:rPr lang="cs-CZ" dirty="0" err="1">
                <a:solidFill>
                  <a:srgbClr val="262626"/>
                </a:solidFill>
                <a:latin typeface="Arial CE" pitchFamily="34" charset="0"/>
                <a:cs typeface="Arial CE" pitchFamily="34" charset="0"/>
              </a:rPr>
              <a:t>felony</a:t>
            </a:r>
            <a:r>
              <a:rPr lang="cs-CZ" dirty="0">
                <a:solidFill>
                  <a:srgbClr val="262626"/>
                </a:solidFill>
                <a:latin typeface="Arial CE" pitchFamily="34" charset="0"/>
                <a:cs typeface="Arial CE" pitchFamily="34" charset="0"/>
              </a:rPr>
              <a:t> in </a:t>
            </a:r>
            <a:r>
              <a:rPr lang="cs-CZ" dirty="0" err="1">
                <a:solidFill>
                  <a:srgbClr val="262626"/>
                </a:solidFill>
                <a:latin typeface="Arial CE" pitchFamily="34" charset="0"/>
                <a:cs typeface="Arial CE" pitchFamily="34" charset="0"/>
              </a:rPr>
              <a:t>the</a:t>
            </a:r>
            <a:r>
              <a:rPr lang="cs-CZ" dirty="0">
                <a:solidFill>
                  <a:srgbClr val="262626"/>
                </a:solidFill>
                <a:latin typeface="Arial CE" pitchFamily="34" charset="0"/>
                <a:cs typeface="Arial CE" pitchFamily="34" charset="0"/>
              </a:rPr>
              <a:t> Czech Republic. (</a:t>
            </a:r>
            <a:r>
              <a:rPr lang="cs-CZ" dirty="0" err="1">
                <a:solidFill>
                  <a:srgbClr val="262626"/>
                </a:solidFill>
                <a:latin typeface="Arial CE" pitchFamily="34" charset="0"/>
                <a:cs typeface="Arial CE" pitchFamily="34" charset="0"/>
              </a:rPr>
              <a:t>from</a:t>
            </a:r>
            <a:r>
              <a:rPr lang="cs-CZ" dirty="0">
                <a:solidFill>
                  <a:srgbClr val="262626"/>
                </a:solidFill>
                <a:latin typeface="Arial CE" pitchFamily="34" charset="0"/>
                <a:cs typeface="Arial CE" pitchFamily="34" charset="0"/>
              </a:rPr>
              <a:t> 1 Jan 2010).</a:t>
            </a:r>
          </a:p>
          <a:p>
            <a:pPr eaLnBrk="1" fontAlgn="auto" hangingPunct="1">
              <a:spcAft>
                <a:spcPts val="0"/>
              </a:spcAft>
              <a:buFont typeface="Wingdings 2"/>
              <a:buNone/>
              <a:defRPr/>
            </a:pPr>
            <a:endParaRPr lang="cs-CZ" dirty="0"/>
          </a:p>
          <a:p>
            <a:pPr eaLnBrk="1" fontAlgn="auto" hangingPunct="1">
              <a:spcAft>
                <a:spcPts val="0"/>
              </a:spcAft>
              <a:buFont typeface="Wingdings 2"/>
              <a:buChar char=""/>
              <a:defRPr/>
            </a:pPr>
            <a:endParaRPr lang="cs-CZ" dirty="0"/>
          </a:p>
        </p:txBody>
      </p:sp>
      <p:pic>
        <p:nvPicPr>
          <p:cNvPr id="41988" name="Obrázek 3" descr="socialni_inzenyrstvi.jpg">
            <a:extLst>
              <a:ext uri="{FF2B5EF4-FFF2-40B4-BE49-F238E27FC236}">
                <a16:creationId xmlns:a16="http://schemas.microsoft.com/office/drawing/2014/main" id="{8EDDB2D0-6DF3-A5A1-EA64-D41843AAA9F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554163"/>
            <a:ext cx="2106612" cy="160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11A0E06-7472-BE86-D471-2F63DBCBAB83}"/>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How</a:t>
            </a:r>
            <a:r>
              <a:rPr lang="cs-CZ" b="1" dirty="0">
                <a:latin typeface="Arial CE" pitchFamily="34" charset="0"/>
                <a:cs typeface="Arial CE" pitchFamily="34" charset="0"/>
              </a:rPr>
              <a:t> </a:t>
            </a:r>
            <a:r>
              <a:rPr lang="cs-CZ" b="1" dirty="0" err="1">
                <a:latin typeface="Arial CE" pitchFamily="34" charset="0"/>
                <a:cs typeface="Arial CE" pitchFamily="34" charset="0"/>
              </a:rPr>
              <a:t>does</a:t>
            </a:r>
            <a:r>
              <a:rPr lang="cs-CZ" b="1" dirty="0">
                <a:latin typeface="Arial CE" pitchFamily="34" charset="0"/>
                <a:cs typeface="Arial CE" pitchFamily="34" charset="0"/>
              </a:rPr>
              <a:t> stalking </a:t>
            </a:r>
            <a:r>
              <a:rPr lang="cs-CZ" b="1" dirty="0" err="1">
                <a:latin typeface="Arial CE" pitchFamily="34" charset="0"/>
                <a:cs typeface="Arial CE" pitchFamily="34" charset="0"/>
              </a:rPr>
              <a:t>look</a:t>
            </a:r>
            <a:r>
              <a:rPr lang="cs-CZ" b="1" dirty="0">
                <a:latin typeface="Arial CE" pitchFamily="34" charset="0"/>
                <a:cs typeface="Arial CE" pitchFamily="34" charset="0"/>
              </a:rPr>
              <a:t>?</a:t>
            </a:r>
          </a:p>
        </p:txBody>
      </p:sp>
      <p:sp>
        <p:nvSpPr>
          <p:cNvPr id="3" name="Zástupný symbol pro obsah 2">
            <a:extLst>
              <a:ext uri="{FF2B5EF4-FFF2-40B4-BE49-F238E27FC236}">
                <a16:creationId xmlns:a16="http://schemas.microsoft.com/office/drawing/2014/main" id="{50EF7F45-382B-66C4-7213-E58E82705291}"/>
              </a:ext>
            </a:extLst>
          </p:cNvPr>
          <p:cNvSpPr>
            <a:spLocks noGrp="1"/>
          </p:cNvSpPr>
          <p:nvPr>
            <p:ph idx="1"/>
          </p:nvPr>
        </p:nvSpPr>
        <p:spPr>
          <a:xfrm>
            <a:off x="304800" y="1554163"/>
            <a:ext cx="8686800" cy="5043487"/>
          </a:xfrm>
        </p:spPr>
        <p:txBody>
          <a:bodyPr>
            <a:normAutofit fontScale="62500" lnSpcReduction="20000"/>
          </a:bodyPr>
          <a:lstStyle/>
          <a:p>
            <a:pPr eaLnBrk="1" fontAlgn="auto" hangingPunct="1">
              <a:lnSpc>
                <a:spcPct val="130000"/>
              </a:lnSpc>
              <a:spcAft>
                <a:spcPts val="0"/>
              </a:spcAft>
              <a:buFont typeface="Wingdings 2"/>
              <a:buChar char=""/>
              <a:defRPr/>
            </a:pPr>
            <a:r>
              <a:rPr lang="cs-CZ" sz="3800" b="1" dirty="0" err="1">
                <a:latin typeface="Arial CE" pitchFamily="34" charset="0"/>
                <a:ea typeface="Arial Unicode MS" pitchFamily="34" charset="-128"/>
                <a:cs typeface="Arial CE" pitchFamily="34" charset="0"/>
              </a:rPr>
              <a:t>Repeated</a:t>
            </a:r>
            <a:r>
              <a:rPr lang="cs-CZ" sz="3800" b="1" dirty="0">
                <a:latin typeface="Arial CE" pitchFamily="34" charset="0"/>
                <a:ea typeface="Arial Unicode MS" pitchFamily="34" charset="-128"/>
                <a:cs typeface="Arial CE" pitchFamily="34" charset="0"/>
              </a:rPr>
              <a:t> long-term </a:t>
            </a:r>
            <a:r>
              <a:rPr lang="cs-CZ" sz="3800" b="1" dirty="0" err="1">
                <a:latin typeface="Arial CE" pitchFamily="34" charset="0"/>
                <a:ea typeface="Arial Unicode MS" pitchFamily="34" charset="-128"/>
                <a:cs typeface="Arial CE" pitchFamily="34" charset="0"/>
              </a:rPr>
              <a:t>attempts</a:t>
            </a:r>
            <a:r>
              <a:rPr lang="cs-CZ" sz="3800" b="1" dirty="0">
                <a:latin typeface="Arial CE" pitchFamily="34" charset="0"/>
                <a:ea typeface="Arial Unicode MS" pitchFamily="34" charset="-128"/>
                <a:cs typeface="Arial CE" pitchFamily="34" charset="0"/>
              </a:rPr>
              <a:t> to </a:t>
            </a:r>
            <a:r>
              <a:rPr lang="cs-CZ" sz="3800" b="1" dirty="0" err="1">
                <a:latin typeface="Arial CE" pitchFamily="34" charset="0"/>
                <a:ea typeface="Arial Unicode MS" pitchFamily="34" charset="-128"/>
                <a:cs typeface="Arial CE" pitchFamily="34" charset="0"/>
              </a:rPr>
              <a:t>contact</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the</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victim</a:t>
            </a:r>
            <a:r>
              <a:rPr lang="cs-CZ" sz="3800" b="1" dirty="0">
                <a:latin typeface="Arial CE" pitchFamily="34" charset="0"/>
                <a:ea typeface="Arial Unicode MS" pitchFamily="34" charset="-128"/>
                <a:cs typeface="Arial CE" pitchFamily="34" charset="0"/>
              </a:rPr>
              <a:t>. </a:t>
            </a:r>
          </a:p>
          <a:p>
            <a:pPr eaLnBrk="1" fontAlgn="auto" hangingPunct="1">
              <a:lnSpc>
                <a:spcPct val="130000"/>
              </a:lnSpc>
              <a:spcAft>
                <a:spcPts val="0"/>
              </a:spcAft>
              <a:buFont typeface="Wingdings 2"/>
              <a:buNone/>
              <a:defRPr/>
            </a:pP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using</a:t>
            </a:r>
            <a:r>
              <a:rPr lang="cs-CZ" sz="3800" dirty="0">
                <a:latin typeface="Arial CE" pitchFamily="34" charset="0"/>
                <a:ea typeface="Arial Unicode MS" pitchFamily="34" charset="-128"/>
                <a:cs typeface="Arial CE" pitchFamily="34" charset="0"/>
              </a:rPr>
              <a:t> chat, </a:t>
            </a:r>
            <a:r>
              <a:rPr lang="cs-CZ" sz="3800" dirty="0" err="1">
                <a:latin typeface="Arial CE" pitchFamily="34" charset="0"/>
                <a:ea typeface="Arial Unicode MS" pitchFamily="34" charset="-128"/>
                <a:cs typeface="Arial CE" pitchFamily="34" charset="0"/>
              </a:rPr>
              <a:t>telephone</a:t>
            </a:r>
            <a:r>
              <a:rPr lang="cs-CZ" sz="3800" dirty="0">
                <a:latin typeface="Arial CE" pitchFamily="34" charset="0"/>
                <a:ea typeface="Arial Unicode MS" pitchFamily="34" charset="-128"/>
                <a:cs typeface="Arial CE" pitchFamily="34" charset="0"/>
              </a:rPr>
              <a:t>, SMS </a:t>
            </a:r>
            <a:r>
              <a:rPr lang="cs-CZ" sz="3800" dirty="0" err="1">
                <a:latin typeface="Arial CE" pitchFamily="34" charset="0"/>
                <a:ea typeface="Arial Unicode MS" pitchFamily="34" charset="-128"/>
                <a:cs typeface="Arial CE" pitchFamily="34" charset="0"/>
              </a:rPr>
              <a:t>messages</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sending</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packets</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with</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gifts</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etc</a:t>
            </a:r>
            <a:r>
              <a:rPr lang="cs-CZ" sz="3800" dirty="0">
                <a:latin typeface="Arial CE" pitchFamily="34" charset="0"/>
                <a:ea typeface="Arial Unicode MS" pitchFamily="34" charset="-128"/>
                <a:cs typeface="Arial CE" pitchFamily="34" charset="0"/>
              </a:rPr>
              <a:t>.). </a:t>
            </a:r>
          </a:p>
          <a:p>
            <a:pPr eaLnBrk="1" fontAlgn="auto" hangingPunct="1">
              <a:lnSpc>
                <a:spcPct val="130000"/>
              </a:lnSpc>
              <a:spcAft>
                <a:spcPts val="0"/>
              </a:spcAft>
              <a:buFont typeface="Wingdings 2"/>
              <a:buNone/>
              <a:defRPr/>
            </a:pPr>
            <a:endParaRPr lang="cs-CZ" sz="3800" dirty="0">
              <a:latin typeface="Arial CE" pitchFamily="34" charset="0"/>
              <a:ea typeface="Arial Unicode MS" pitchFamily="34" charset="-128"/>
              <a:cs typeface="Arial CE" pitchFamily="34" charset="0"/>
            </a:endParaRPr>
          </a:p>
          <a:p>
            <a:pPr eaLnBrk="1" fontAlgn="auto" hangingPunct="1">
              <a:lnSpc>
                <a:spcPct val="130000"/>
              </a:lnSpc>
              <a:spcAft>
                <a:spcPts val="0"/>
              </a:spcAft>
              <a:buFont typeface="Wingdings 2"/>
              <a:buChar char=""/>
              <a:defRPr/>
            </a:pPr>
            <a:r>
              <a:rPr lang="cs-CZ" sz="3800" b="1" dirty="0" err="1">
                <a:latin typeface="Arial CE" pitchFamily="34" charset="0"/>
                <a:ea typeface="Arial Unicode MS" pitchFamily="34" charset="-128"/>
                <a:cs typeface="Arial CE" pitchFamily="34" charset="0"/>
              </a:rPr>
              <a:t>Demonstration</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of</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power</a:t>
            </a:r>
            <a:r>
              <a:rPr lang="cs-CZ" sz="3800" b="1" dirty="0">
                <a:latin typeface="Arial CE" pitchFamily="34" charset="0"/>
                <a:ea typeface="Arial Unicode MS" pitchFamily="34" charset="-128"/>
                <a:cs typeface="Arial CE" pitchFamily="34" charset="0"/>
              </a:rPr>
              <a:t> and </a:t>
            </a:r>
            <a:r>
              <a:rPr lang="cs-CZ" sz="3800" b="1" dirty="0" err="1">
                <a:latin typeface="Arial CE" pitchFamily="34" charset="0"/>
                <a:ea typeface="Arial Unicode MS" pitchFamily="34" charset="-128"/>
                <a:cs typeface="Arial CE" pitchFamily="34" charset="0"/>
              </a:rPr>
              <a:t>strenght</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of</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the</a:t>
            </a:r>
            <a:r>
              <a:rPr lang="cs-CZ" sz="3800" b="1" dirty="0">
                <a:latin typeface="Arial CE" pitchFamily="34" charset="0"/>
                <a:ea typeface="Arial Unicode MS" pitchFamily="34" charset="-128"/>
                <a:cs typeface="Arial CE" pitchFamily="34" charset="0"/>
              </a:rPr>
              <a:t> stalker. </a:t>
            </a:r>
            <a:endParaRPr lang="cs-CZ" sz="3800" dirty="0">
              <a:latin typeface="Arial CE" pitchFamily="34" charset="0"/>
              <a:ea typeface="Arial Unicode MS" pitchFamily="34" charset="-128"/>
              <a:cs typeface="Arial CE" pitchFamily="34" charset="0"/>
            </a:endParaRPr>
          </a:p>
          <a:p>
            <a:pPr eaLnBrk="1" fontAlgn="auto" hangingPunct="1">
              <a:lnSpc>
                <a:spcPct val="130000"/>
              </a:lnSpc>
              <a:spcAft>
                <a:spcPts val="0"/>
              </a:spcAft>
              <a:buFont typeface="Wingdings 2"/>
              <a:buNone/>
              <a:defRPr/>
            </a:pP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threats</a:t>
            </a:r>
            <a:r>
              <a:rPr lang="cs-CZ" sz="3800" dirty="0">
                <a:latin typeface="Arial CE" pitchFamily="34" charset="0"/>
                <a:ea typeface="Arial Unicode MS" pitchFamily="34" charset="-128"/>
                <a:cs typeface="Arial CE" pitchFamily="34" charset="0"/>
              </a:rPr>
              <a:t>).</a:t>
            </a:r>
          </a:p>
          <a:p>
            <a:pPr eaLnBrk="1" fontAlgn="auto" hangingPunct="1">
              <a:lnSpc>
                <a:spcPct val="130000"/>
              </a:lnSpc>
              <a:spcAft>
                <a:spcPts val="0"/>
              </a:spcAft>
              <a:buFont typeface="Wingdings 2"/>
              <a:buNone/>
              <a:defRPr/>
            </a:pPr>
            <a:endParaRPr lang="cs-CZ" sz="3800" dirty="0">
              <a:latin typeface="Arial CE" pitchFamily="34" charset="0"/>
              <a:ea typeface="Arial Unicode MS" pitchFamily="34" charset="-128"/>
              <a:cs typeface="Arial CE" pitchFamily="34" charset="0"/>
            </a:endParaRPr>
          </a:p>
          <a:p>
            <a:pPr eaLnBrk="1" fontAlgn="auto" hangingPunct="1">
              <a:lnSpc>
                <a:spcPct val="130000"/>
              </a:lnSpc>
              <a:spcAft>
                <a:spcPts val="0"/>
              </a:spcAft>
              <a:buFont typeface="Wingdings 2"/>
              <a:buChar char=""/>
              <a:defRPr/>
            </a:pPr>
            <a:r>
              <a:rPr lang="cs-CZ" sz="3800" b="1" dirty="0" err="1">
                <a:latin typeface="Arial CE" pitchFamily="34" charset="0"/>
                <a:ea typeface="Arial Unicode MS" pitchFamily="34" charset="-128"/>
                <a:cs typeface="Arial CE" pitchFamily="34" charset="0"/>
              </a:rPr>
              <a:t>Destroying</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victim´s</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property</a:t>
            </a:r>
            <a:r>
              <a:rPr lang="cs-CZ" sz="3800" dirty="0">
                <a:latin typeface="Arial CE" pitchFamily="34" charset="0"/>
                <a:ea typeface="Arial Unicode MS" pitchFamily="34" charset="-128"/>
                <a:cs typeface="Arial CE" pitchFamily="34" charset="0"/>
              </a:rPr>
              <a:t>(</a:t>
            </a:r>
            <a:r>
              <a:rPr lang="cs-CZ" sz="3800" dirty="0" err="1">
                <a:latin typeface="Arial CE" pitchFamily="34" charset="0"/>
                <a:ea typeface="Arial Unicode MS" pitchFamily="34" charset="-128"/>
                <a:cs typeface="Arial CE" pitchFamily="34" charset="0"/>
              </a:rPr>
              <a:t>for</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example</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Destroying</a:t>
            </a:r>
            <a:r>
              <a:rPr lang="cs-CZ" sz="3800" dirty="0">
                <a:latin typeface="Arial CE" pitchFamily="34" charset="0"/>
                <a:ea typeface="Arial Unicode MS" pitchFamily="34" charset="-128"/>
                <a:cs typeface="Arial CE" pitchFamily="34" charset="0"/>
              </a:rPr>
              <a:t> </a:t>
            </a:r>
            <a:r>
              <a:rPr lang="cs-CZ" sz="3800" dirty="0" err="1">
                <a:latin typeface="Arial CE" pitchFamily="34" charset="0"/>
                <a:ea typeface="Arial Unicode MS" pitchFamily="34" charset="-128"/>
                <a:cs typeface="Arial CE" pitchFamily="34" charset="0"/>
              </a:rPr>
              <a:t>windows</a:t>
            </a:r>
            <a:r>
              <a:rPr lang="cs-CZ" sz="3800" dirty="0">
                <a:latin typeface="Arial CE" pitchFamily="34" charset="0"/>
                <a:ea typeface="Arial Unicode MS" pitchFamily="34" charset="-128"/>
                <a:cs typeface="Arial CE" pitchFamily="34" charset="0"/>
              </a:rPr>
              <a:t>, car, </a:t>
            </a:r>
            <a:r>
              <a:rPr lang="cs-CZ" sz="3800" dirty="0" err="1">
                <a:latin typeface="Arial CE" pitchFamily="34" charset="0"/>
                <a:ea typeface="Arial Unicode MS" pitchFamily="34" charset="-128"/>
                <a:cs typeface="Arial CE" pitchFamily="34" charset="0"/>
              </a:rPr>
              <a:t>sending</a:t>
            </a:r>
            <a:r>
              <a:rPr lang="cs-CZ" sz="3800" dirty="0">
                <a:latin typeface="Arial CE" pitchFamily="34" charset="0"/>
                <a:ea typeface="Arial Unicode MS" pitchFamily="34" charset="-128"/>
                <a:cs typeface="Arial CE" pitchFamily="34" charset="0"/>
              </a:rPr>
              <a:t> a </a:t>
            </a:r>
            <a:r>
              <a:rPr lang="cs-CZ" sz="3800" dirty="0" err="1">
                <a:latin typeface="Arial CE" pitchFamily="34" charset="0"/>
                <a:ea typeface="Arial Unicode MS" pitchFamily="34" charset="-128"/>
                <a:cs typeface="Arial CE" pitchFamily="34" charset="0"/>
              </a:rPr>
              <a:t>computer</a:t>
            </a:r>
            <a:r>
              <a:rPr lang="cs-CZ" sz="3800" dirty="0">
                <a:latin typeface="Arial CE" pitchFamily="34" charset="0"/>
                <a:ea typeface="Arial Unicode MS" pitchFamily="34" charset="-128"/>
                <a:cs typeface="Arial CE" pitchFamily="34" charset="0"/>
              </a:rPr>
              <a:t> virus </a:t>
            </a:r>
            <a:r>
              <a:rPr lang="cs-CZ" sz="3800" dirty="0" err="1">
                <a:latin typeface="Arial CE" pitchFamily="34" charset="0"/>
                <a:ea typeface="Arial Unicode MS" pitchFamily="34" charset="-128"/>
                <a:cs typeface="Arial CE" pitchFamily="34" charset="0"/>
              </a:rPr>
              <a:t>etc</a:t>
            </a:r>
            <a:r>
              <a:rPr lang="cs-CZ" sz="3800"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hurting</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victim´s</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relatives</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pets</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or</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hurting</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the</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victim</a:t>
            </a:r>
            <a:r>
              <a:rPr lang="cs-CZ" sz="3800" b="1" dirty="0">
                <a:latin typeface="Arial CE" pitchFamily="34" charset="0"/>
                <a:ea typeface="Arial Unicode MS" pitchFamily="34" charset="-128"/>
                <a:cs typeface="Arial CE" pitchFamily="34" charset="0"/>
              </a:rPr>
              <a:t> </a:t>
            </a:r>
            <a:r>
              <a:rPr lang="cs-CZ" sz="3800" b="1" dirty="0" err="1">
                <a:latin typeface="Arial CE" pitchFamily="34" charset="0"/>
                <a:ea typeface="Arial Unicode MS" pitchFamily="34" charset="-128"/>
                <a:cs typeface="Arial CE" pitchFamily="34" charset="0"/>
              </a:rPr>
              <a:t>itself</a:t>
            </a:r>
            <a:endParaRPr lang="cs-CZ" sz="3800" dirty="0">
              <a:latin typeface="Arial CE" pitchFamily="34" charset="0"/>
              <a:ea typeface="Arial Unicode MS" pitchFamily="34" charset="-128"/>
              <a:cs typeface="Arial CE" pitchFamily="34" charset="0"/>
            </a:endParaRPr>
          </a:p>
          <a:p>
            <a:pPr eaLnBrk="1" fontAlgn="auto" hangingPunct="1">
              <a:spcAft>
                <a:spcPts val="0"/>
              </a:spcAft>
              <a:buFont typeface="Wingdings 2"/>
              <a:buChar char=""/>
              <a:defRPr/>
            </a:pPr>
            <a:endParaRPr lang="cs-CZ"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E1C0ADE-1A54-2621-67FD-37227C957EFA}"/>
              </a:ext>
            </a:extLst>
          </p:cNvPr>
          <p:cNvSpPr>
            <a:spLocks noGrp="1"/>
          </p:cNvSpPr>
          <p:nvPr>
            <p:ph type="title"/>
          </p:nvPr>
        </p:nvSpPr>
        <p:spPr/>
        <p:txBody>
          <a:bodyPr/>
          <a:lstStyle/>
          <a:p>
            <a:pPr eaLnBrk="1" fontAlgn="auto" hangingPunct="1">
              <a:spcAft>
                <a:spcPts val="0"/>
              </a:spcAft>
              <a:defRPr/>
            </a:pPr>
            <a:r>
              <a:rPr lang="cs-CZ" b="1" dirty="0">
                <a:latin typeface="Arial CE" pitchFamily="34" charset="0"/>
                <a:cs typeface="Arial CE" pitchFamily="34" charset="0"/>
              </a:rPr>
              <a:t>Case </a:t>
            </a:r>
            <a:r>
              <a:rPr lang="cs-CZ" b="1" dirty="0" err="1">
                <a:latin typeface="Arial CE" pitchFamily="34" charset="0"/>
                <a:cs typeface="Arial CE" pitchFamily="34" charset="0"/>
              </a:rPr>
              <a:t>of</a:t>
            </a:r>
            <a:r>
              <a:rPr lang="cs-CZ" b="1" dirty="0">
                <a:latin typeface="Arial CE" pitchFamily="34" charset="0"/>
                <a:cs typeface="Arial CE" pitchFamily="34" charset="0"/>
              </a:rPr>
              <a:t> stalking</a:t>
            </a:r>
          </a:p>
        </p:txBody>
      </p:sp>
      <p:sp>
        <p:nvSpPr>
          <p:cNvPr id="3" name="Zástupný symbol pro obsah 2">
            <a:extLst>
              <a:ext uri="{FF2B5EF4-FFF2-40B4-BE49-F238E27FC236}">
                <a16:creationId xmlns:a16="http://schemas.microsoft.com/office/drawing/2014/main" id="{B1A00DFD-DC61-9CB1-1060-1D84058DEF9D}"/>
              </a:ext>
            </a:extLst>
          </p:cNvPr>
          <p:cNvSpPr>
            <a:spLocks noGrp="1"/>
          </p:cNvSpPr>
          <p:nvPr>
            <p:ph idx="1"/>
          </p:nvPr>
        </p:nvSpPr>
        <p:spPr>
          <a:xfrm>
            <a:off x="304800" y="1268413"/>
            <a:ext cx="8686800" cy="5329237"/>
          </a:xfrm>
        </p:spPr>
        <p:txBody>
          <a:bodyPr>
            <a:normAutofit fontScale="25000" lnSpcReduction="20000"/>
          </a:bodyPr>
          <a:lstStyle/>
          <a:p>
            <a:pPr algn="just" eaLnBrk="1" fontAlgn="auto" hangingPunct="1">
              <a:lnSpc>
                <a:spcPct val="120000"/>
              </a:lnSpc>
              <a:spcAft>
                <a:spcPts val="0"/>
              </a:spcAft>
              <a:buFont typeface="Wingdings 2"/>
              <a:buNone/>
              <a:defRPr/>
            </a:pPr>
            <a:r>
              <a:rPr lang="cs-CZ" sz="8800" dirty="0">
                <a:ea typeface="Arial Unicode MS" pitchFamily="34" charset="-128"/>
                <a:cs typeface="Arial Unicode MS" pitchFamily="34" charset="-128"/>
              </a:rPr>
              <a:t>     </a:t>
            </a:r>
            <a:r>
              <a:rPr lang="cs-CZ" sz="8800" dirty="0" err="1">
                <a:latin typeface="Arial CE" pitchFamily="34" charset="0"/>
                <a:ea typeface="Arial Unicode MS" pitchFamily="34" charset="-128"/>
                <a:cs typeface="Arial CE" pitchFamily="34" charset="0"/>
              </a:rPr>
              <a:t>Sadistic</a:t>
            </a:r>
            <a:r>
              <a:rPr lang="cs-CZ" sz="8800" dirty="0">
                <a:latin typeface="Arial CE" pitchFamily="34" charset="0"/>
                <a:ea typeface="Arial Unicode MS" pitchFamily="34" charset="-128"/>
                <a:cs typeface="Arial CE" pitchFamily="34" charset="0"/>
              </a:rPr>
              <a:t> stalker </a:t>
            </a:r>
            <a:r>
              <a:rPr lang="cs-CZ" sz="8800" b="1" dirty="0">
                <a:latin typeface="Arial CE" pitchFamily="34" charset="0"/>
                <a:ea typeface="Arial Unicode MS" pitchFamily="34" charset="-128"/>
                <a:cs typeface="Arial CE" pitchFamily="34" charset="0"/>
              </a:rPr>
              <a:t>Petr Hanuš</a:t>
            </a:r>
            <a:r>
              <a:rPr lang="cs-CZ" sz="8800" dirty="0">
                <a:latin typeface="Arial CE" pitchFamily="34" charset="0"/>
                <a:ea typeface="Arial Unicode MS" pitchFamily="34" charset="-128"/>
                <a:cs typeface="Arial CE" pitchFamily="34" charset="0"/>
              </a:rPr>
              <a:t> had </a:t>
            </a:r>
            <a:r>
              <a:rPr lang="cs-CZ" sz="8800" dirty="0" err="1">
                <a:latin typeface="Arial CE" pitchFamily="34" charset="0"/>
                <a:ea typeface="Arial Unicode MS" pitchFamily="34" charset="-128"/>
                <a:cs typeface="Arial CE" pitchFamily="34" charset="0"/>
              </a:rPr>
              <a:t>been</a:t>
            </a:r>
            <a:r>
              <a:rPr lang="cs-CZ" sz="8800" dirty="0">
                <a:latin typeface="Arial CE" pitchFamily="34" charset="0"/>
                <a:ea typeface="Arial Unicode MS" pitchFamily="34" charset="-128"/>
                <a:cs typeface="Arial CE" pitchFamily="34" charset="0"/>
              </a:rPr>
              <a:t> stalking his </a:t>
            </a:r>
            <a:r>
              <a:rPr lang="cs-CZ" sz="8800" dirty="0" err="1">
                <a:latin typeface="Arial CE" pitchFamily="34" charset="0"/>
                <a:ea typeface="Arial Unicode MS" pitchFamily="34" charset="-128"/>
                <a:cs typeface="Arial CE" pitchFamily="34" charset="0"/>
              </a:rPr>
              <a:t>collegue</a:t>
            </a:r>
            <a:r>
              <a:rPr lang="cs-CZ" sz="8800" dirty="0">
                <a:latin typeface="Arial CE" pitchFamily="34" charset="0"/>
                <a:ea typeface="Arial Unicode MS" pitchFamily="34" charset="-128"/>
                <a:cs typeface="Arial CE" pitchFamily="34" charset="0"/>
              </a:rPr>
              <a:t> Michaela </a:t>
            </a:r>
            <a:r>
              <a:rPr lang="cs-CZ" sz="8800" dirty="0" err="1">
                <a:latin typeface="Arial CE" pitchFamily="34" charset="0"/>
                <a:ea typeface="Arial Unicode MS" pitchFamily="34" charset="-128"/>
                <a:cs typeface="Arial CE" pitchFamily="34" charset="0"/>
              </a:rPr>
              <a:t>Maličková</a:t>
            </a:r>
            <a:r>
              <a:rPr lang="cs-CZ" sz="8800" dirty="0">
                <a:latin typeface="Arial CE" pitchFamily="34" charset="0"/>
                <a:ea typeface="Arial Unicode MS" pitchFamily="34" charset="-128"/>
                <a:cs typeface="Arial CE" pitchFamily="34" charset="0"/>
              </a:rPr>
              <a:t> (33) </a:t>
            </a:r>
            <a:r>
              <a:rPr lang="cs-CZ" sz="8800" dirty="0" err="1">
                <a:latin typeface="Arial CE" pitchFamily="34" charset="0"/>
                <a:ea typeface="Arial Unicode MS" pitchFamily="34" charset="-128"/>
                <a:cs typeface="Arial CE" pitchFamily="34" charset="0"/>
              </a:rPr>
              <a:t>for</a:t>
            </a:r>
            <a:r>
              <a:rPr lang="cs-CZ" sz="8800" dirty="0">
                <a:latin typeface="Arial CE" pitchFamily="34" charset="0"/>
                <a:ea typeface="Arial Unicode MS" pitchFamily="34" charset="-128"/>
                <a:cs typeface="Arial CE" pitchFamily="34" charset="0"/>
              </a:rPr>
              <a:t> </a:t>
            </a:r>
            <a:r>
              <a:rPr lang="cs-CZ" sz="8800" dirty="0" err="1">
                <a:latin typeface="Arial CE" pitchFamily="34" charset="0"/>
                <a:ea typeface="Arial Unicode MS" pitchFamily="34" charset="-128"/>
                <a:cs typeface="Arial CE" pitchFamily="34" charset="0"/>
              </a:rPr>
              <a:t>over</a:t>
            </a:r>
            <a:r>
              <a:rPr lang="cs-CZ" sz="8800" dirty="0">
                <a:latin typeface="Arial CE" pitchFamily="34" charset="0"/>
                <a:ea typeface="Arial Unicode MS" pitchFamily="34" charset="-128"/>
                <a:cs typeface="Arial CE" pitchFamily="34" charset="0"/>
              </a:rPr>
              <a:t> </a:t>
            </a:r>
            <a:r>
              <a:rPr lang="cs-CZ" sz="8800" dirty="0" err="1">
                <a:latin typeface="Arial CE" pitchFamily="34" charset="0"/>
                <a:ea typeface="Arial Unicode MS" pitchFamily="34" charset="-128"/>
                <a:cs typeface="Arial CE" pitchFamily="34" charset="0"/>
              </a:rPr>
              <a:t>than</a:t>
            </a:r>
            <a:r>
              <a:rPr lang="cs-CZ" sz="8800" dirty="0">
                <a:latin typeface="Arial CE" pitchFamily="34" charset="0"/>
                <a:ea typeface="Arial Unicode MS" pitchFamily="34" charset="-128"/>
                <a:cs typeface="Arial CE" pitchFamily="34" charset="0"/>
              </a:rPr>
              <a:t> 2 </a:t>
            </a:r>
            <a:r>
              <a:rPr lang="cs-CZ" sz="8800" dirty="0" err="1">
                <a:latin typeface="Arial CE" pitchFamily="34" charset="0"/>
                <a:ea typeface="Arial Unicode MS" pitchFamily="34" charset="-128"/>
                <a:cs typeface="Arial CE" pitchFamily="34" charset="0"/>
              </a:rPr>
              <a:t>years</a:t>
            </a:r>
            <a:r>
              <a:rPr lang="cs-CZ" sz="8800" dirty="0">
                <a:latin typeface="Arial CE" pitchFamily="34" charset="0"/>
                <a:ea typeface="Arial Unicode MS" pitchFamily="34" charset="-128"/>
                <a:cs typeface="Arial CE" pitchFamily="34" charset="0"/>
              </a:rPr>
              <a:t>. He had </a:t>
            </a:r>
            <a:r>
              <a:rPr lang="cs-CZ" sz="8800" dirty="0" err="1">
                <a:latin typeface="Arial CE" pitchFamily="34" charset="0"/>
                <a:ea typeface="Arial Unicode MS" pitchFamily="34" charset="-128"/>
                <a:cs typeface="Arial CE" pitchFamily="34" charset="0"/>
              </a:rPr>
              <a:t>been</a:t>
            </a:r>
            <a:r>
              <a:rPr lang="cs-CZ" sz="8800" dirty="0">
                <a:latin typeface="Arial CE" pitchFamily="34" charset="0"/>
                <a:ea typeface="Arial Unicode MS" pitchFamily="34" charset="-128"/>
                <a:cs typeface="Arial CE" pitchFamily="34" charset="0"/>
              </a:rPr>
              <a:t> </a:t>
            </a:r>
            <a:r>
              <a:rPr lang="cs-CZ" sz="8800" dirty="0" err="1">
                <a:latin typeface="Arial CE" pitchFamily="34" charset="0"/>
                <a:ea typeface="Arial Unicode MS" pitchFamily="34" charset="-128"/>
                <a:cs typeface="Arial CE" pitchFamily="34" charset="0"/>
              </a:rPr>
              <a:t>sending</a:t>
            </a:r>
            <a:r>
              <a:rPr lang="cs-CZ" sz="8800" dirty="0">
                <a:latin typeface="Arial CE" pitchFamily="34" charset="0"/>
                <a:ea typeface="Arial Unicode MS" pitchFamily="34" charset="-128"/>
                <a:cs typeface="Arial CE" pitchFamily="34" charset="0"/>
              </a:rPr>
              <a:t> her </a:t>
            </a:r>
            <a:r>
              <a:rPr lang="cs-CZ" sz="8800" b="1" dirty="0" err="1">
                <a:latin typeface="Arial CE" pitchFamily="34" charset="0"/>
                <a:ea typeface="Arial Unicode MS" pitchFamily="34" charset="-128"/>
                <a:cs typeface="Arial CE" pitchFamily="34" charset="0"/>
              </a:rPr>
              <a:t>threatening</a:t>
            </a:r>
            <a:r>
              <a:rPr lang="cs-CZ" sz="8800" b="1" dirty="0">
                <a:latin typeface="Arial CE" pitchFamily="34" charset="0"/>
                <a:ea typeface="Arial Unicode MS" pitchFamily="34" charset="-128"/>
                <a:cs typeface="Arial CE" pitchFamily="34" charset="0"/>
              </a:rPr>
              <a:t> </a:t>
            </a:r>
            <a:r>
              <a:rPr lang="cs-CZ" sz="8800" b="1" dirty="0" err="1">
                <a:latin typeface="Arial CE" pitchFamily="34" charset="0"/>
                <a:ea typeface="Arial Unicode MS" pitchFamily="34" charset="-128"/>
                <a:cs typeface="Arial CE" pitchFamily="34" charset="0"/>
              </a:rPr>
              <a:t>emails</a:t>
            </a:r>
            <a:r>
              <a:rPr lang="cs-CZ" sz="8800" b="1" dirty="0">
                <a:latin typeface="Arial CE" pitchFamily="34" charset="0"/>
                <a:ea typeface="Arial Unicode MS" pitchFamily="34" charset="-128"/>
                <a:cs typeface="Arial CE" pitchFamily="34" charset="0"/>
              </a:rPr>
              <a:t>, SMS </a:t>
            </a:r>
            <a:r>
              <a:rPr lang="cs-CZ" sz="8800" b="1" dirty="0" err="1">
                <a:latin typeface="Arial CE" pitchFamily="34" charset="0"/>
                <a:ea typeface="Arial Unicode MS" pitchFamily="34" charset="-128"/>
                <a:cs typeface="Arial CE" pitchFamily="34" charset="0"/>
              </a:rPr>
              <a:t>messages</a:t>
            </a:r>
            <a:r>
              <a:rPr lang="cs-CZ" sz="8800" b="1" dirty="0">
                <a:latin typeface="Arial CE" pitchFamily="34" charset="0"/>
                <a:ea typeface="Arial Unicode MS" pitchFamily="34" charset="-128"/>
                <a:cs typeface="Arial CE" pitchFamily="34" charset="0"/>
              </a:rPr>
              <a:t>, </a:t>
            </a:r>
            <a:r>
              <a:rPr lang="cs-CZ" sz="8800" b="1" dirty="0" err="1">
                <a:latin typeface="Arial CE" pitchFamily="34" charset="0"/>
                <a:ea typeface="Arial Unicode MS" pitchFamily="34" charset="-128"/>
                <a:cs typeface="Arial CE" pitchFamily="34" charset="0"/>
              </a:rPr>
              <a:t>spying</a:t>
            </a:r>
            <a:r>
              <a:rPr lang="cs-CZ" sz="8800" b="1" dirty="0">
                <a:latin typeface="Arial CE" pitchFamily="34" charset="0"/>
                <a:ea typeface="Arial Unicode MS" pitchFamily="34" charset="-128"/>
                <a:cs typeface="Arial CE" pitchFamily="34" charset="0"/>
              </a:rPr>
              <a:t> on her, </a:t>
            </a:r>
            <a:r>
              <a:rPr lang="cs-CZ" sz="8800" b="1" dirty="0" err="1">
                <a:latin typeface="Arial CE" pitchFamily="34" charset="0"/>
                <a:ea typeface="Arial Unicode MS" pitchFamily="34" charset="-128"/>
                <a:cs typeface="Arial CE" pitchFamily="34" charset="0"/>
              </a:rPr>
              <a:t>physically</a:t>
            </a:r>
            <a:r>
              <a:rPr lang="cs-CZ" sz="8800" b="1" dirty="0">
                <a:latin typeface="Arial CE" pitchFamily="34" charset="0"/>
                <a:ea typeface="Arial Unicode MS" pitchFamily="34" charset="-128"/>
                <a:cs typeface="Arial CE" pitchFamily="34" charset="0"/>
              </a:rPr>
              <a:t> </a:t>
            </a:r>
            <a:r>
              <a:rPr lang="cs-CZ" sz="8800" b="1" dirty="0" err="1">
                <a:latin typeface="Arial CE" pitchFamily="34" charset="0"/>
                <a:ea typeface="Arial Unicode MS" pitchFamily="34" charset="-128"/>
                <a:cs typeface="Arial CE" pitchFamily="34" charset="0"/>
              </a:rPr>
              <a:t>attacking</a:t>
            </a:r>
            <a:r>
              <a:rPr lang="cs-CZ" sz="8800" b="1" dirty="0">
                <a:latin typeface="Arial CE" pitchFamily="34" charset="0"/>
                <a:ea typeface="Arial Unicode MS" pitchFamily="34" charset="-128"/>
                <a:cs typeface="Arial CE" pitchFamily="34" charset="0"/>
              </a:rPr>
              <a:t> her and he </a:t>
            </a:r>
            <a:r>
              <a:rPr lang="cs-CZ" sz="8800" b="1" dirty="0" err="1">
                <a:latin typeface="Arial CE" pitchFamily="34" charset="0"/>
                <a:ea typeface="Arial Unicode MS" pitchFamily="34" charset="-128"/>
                <a:cs typeface="Arial CE" pitchFamily="34" charset="0"/>
              </a:rPr>
              <a:t>destroyed</a:t>
            </a:r>
            <a:r>
              <a:rPr lang="cs-CZ" sz="8800" b="1" dirty="0">
                <a:latin typeface="Arial CE" pitchFamily="34" charset="0"/>
                <a:ea typeface="Arial Unicode MS" pitchFamily="34" charset="-128"/>
                <a:cs typeface="Arial CE" pitchFamily="34" charset="0"/>
              </a:rPr>
              <a:t> her car</a:t>
            </a:r>
            <a:r>
              <a:rPr lang="cs-CZ" sz="8800" dirty="0">
                <a:latin typeface="Arial CE" pitchFamily="34" charset="0"/>
                <a:ea typeface="Arial Unicode MS" pitchFamily="34" charset="-128"/>
                <a:cs typeface="Arial CE" pitchFamily="34" charset="0"/>
              </a:rPr>
              <a:t>. </a:t>
            </a:r>
          </a:p>
          <a:p>
            <a:pPr algn="just" eaLnBrk="1" fontAlgn="auto" hangingPunct="1">
              <a:lnSpc>
                <a:spcPct val="120000"/>
              </a:lnSpc>
              <a:spcAft>
                <a:spcPts val="0"/>
              </a:spcAft>
              <a:buFont typeface="Wingdings 2"/>
              <a:buNone/>
              <a:defRPr/>
            </a:pPr>
            <a:br>
              <a:rPr lang="pl-PL" sz="6400" b="1" dirty="0">
                <a:latin typeface="Arial CE" pitchFamily="34" charset="0"/>
                <a:ea typeface="Arial Unicode MS" pitchFamily="34" charset="-128"/>
                <a:cs typeface="Arial CE" pitchFamily="34" charset="0"/>
              </a:rPr>
            </a:br>
            <a:r>
              <a:rPr lang="pl-PL" sz="8800" dirty="0">
                <a:latin typeface="Arial CE" pitchFamily="34" charset="0"/>
                <a:ea typeface="Arial Unicode MS" pitchFamily="34" charset="-128"/>
                <a:cs typeface="Arial CE" pitchFamily="34" charset="0"/>
              </a:rPr>
              <a:t>He was sentenced to 250 hours of community service. For not fufilling them, the sentence was changed to 1.25 days in prison. Hanuš postponed the start of his sentence due to bad mental condition.</a:t>
            </a:r>
            <a:r>
              <a:rPr lang="cs-CZ" sz="8800" dirty="0">
                <a:latin typeface="Arial CE" pitchFamily="34" charset="0"/>
                <a:ea typeface="Arial Unicode MS" pitchFamily="34" charset="-128"/>
                <a:cs typeface="Arial CE" pitchFamily="34" charset="0"/>
              </a:rPr>
              <a:t> </a:t>
            </a:r>
          </a:p>
          <a:p>
            <a:pPr algn="ctr" eaLnBrk="1" fontAlgn="auto" hangingPunct="1">
              <a:lnSpc>
                <a:spcPct val="120000"/>
              </a:lnSpc>
              <a:spcAft>
                <a:spcPts val="0"/>
              </a:spcAft>
              <a:buFont typeface="Wingdings 2"/>
              <a:buNone/>
              <a:defRPr/>
            </a:pPr>
            <a:r>
              <a:rPr lang="cs-CZ" sz="8800" b="1" dirty="0">
                <a:latin typeface="Arial CE" pitchFamily="34" charset="0"/>
                <a:ea typeface="Arial Unicode MS" pitchFamily="34" charset="-128"/>
                <a:cs typeface="Arial CE" pitchFamily="34" charset="0"/>
              </a:rPr>
              <a:t>       </a:t>
            </a:r>
            <a:r>
              <a:rPr lang="cs-CZ" sz="8800" b="1" dirty="0" err="1">
                <a:latin typeface="Arial CE" pitchFamily="34" charset="0"/>
                <a:ea typeface="Arial Unicode MS" pitchFamily="34" charset="-128"/>
                <a:cs typeface="Arial CE" pitchFamily="34" charset="0"/>
              </a:rPr>
              <a:t>Consequence</a:t>
            </a:r>
            <a:r>
              <a:rPr lang="cs-CZ" sz="8800" b="1" dirty="0">
                <a:latin typeface="Arial CE" pitchFamily="34" charset="0"/>
                <a:ea typeface="Arial Unicode MS" pitchFamily="34" charset="-128"/>
                <a:cs typeface="Arial CE" pitchFamily="34" charset="0"/>
              </a:rPr>
              <a:t>: </a:t>
            </a:r>
            <a:r>
              <a:rPr lang="cs-CZ" sz="8800" dirty="0">
                <a:latin typeface="Arial CE" pitchFamily="34" charset="0"/>
                <a:ea typeface="Arial Unicode MS" pitchFamily="34" charset="-128"/>
                <a:cs typeface="Arial CE" pitchFamily="34" charset="0"/>
              </a:rPr>
              <a:t> </a:t>
            </a:r>
          </a:p>
          <a:p>
            <a:pPr algn="ctr" eaLnBrk="1" fontAlgn="auto" hangingPunct="1">
              <a:lnSpc>
                <a:spcPct val="120000"/>
              </a:lnSpc>
              <a:spcAft>
                <a:spcPts val="0"/>
              </a:spcAft>
              <a:buFont typeface="Wingdings 2"/>
              <a:buNone/>
              <a:defRPr/>
            </a:pPr>
            <a:r>
              <a:rPr lang="cs-CZ" sz="8800" dirty="0">
                <a:latin typeface="Arial CE" pitchFamily="34" charset="0"/>
                <a:ea typeface="Arial Unicode MS" pitchFamily="34" charset="-128"/>
                <a:cs typeface="Arial CE" pitchFamily="34" charset="0"/>
              </a:rPr>
              <a:t>He beat her in font </a:t>
            </a:r>
            <a:r>
              <a:rPr lang="cs-CZ" sz="8800" dirty="0" err="1">
                <a:latin typeface="Arial CE" pitchFamily="34" charset="0"/>
                <a:ea typeface="Arial Unicode MS" pitchFamily="34" charset="-128"/>
                <a:cs typeface="Arial CE" pitchFamily="34" charset="0"/>
              </a:rPr>
              <a:t>of</a:t>
            </a:r>
            <a:r>
              <a:rPr lang="cs-CZ" sz="8800" dirty="0">
                <a:latin typeface="Arial CE" pitchFamily="34" charset="0"/>
                <a:ea typeface="Arial Unicode MS" pitchFamily="34" charset="-128"/>
                <a:cs typeface="Arial CE" pitchFamily="34" charset="0"/>
              </a:rPr>
              <a:t> her house</a:t>
            </a:r>
          </a:p>
          <a:p>
            <a:pPr algn="ctr" eaLnBrk="1" fontAlgn="auto" hangingPunct="1">
              <a:lnSpc>
                <a:spcPct val="120000"/>
              </a:lnSpc>
              <a:spcAft>
                <a:spcPts val="0"/>
              </a:spcAft>
              <a:buFont typeface="Wingdings 2"/>
              <a:buNone/>
              <a:defRPr/>
            </a:pPr>
            <a:r>
              <a:rPr lang="cs-CZ" sz="8800" dirty="0" err="1">
                <a:latin typeface="Arial CE" pitchFamily="34" charset="0"/>
                <a:ea typeface="Arial Unicode MS" pitchFamily="34" charset="-128"/>
                <a:cs typeface="Arial CE" pitchFamily="34" charset="0"/>
              </a:rPr>
              <a:t>with</a:t>
            </a:r>
            <a:r>
              <a:rPr lang="cs-CZ" sz="8800" dirty="0">
                <a:latin typeface="Arial CE" pitchFamily="34" charset="0"/>
                <a:ea typeface="Arial Unicode MS" pitchFamily="34" charset="-128"/>
                <a:cs typeface="Arial CE" pitchFamily="34" charset="0"/>
              </a:rPr>
              <a:t> a </a:t>
            </a:r>
            <a:r>
              <a:rPr lang="cs-CZ" sz="8800" dirty="0" err="1">
                <a:latin typeface="Arial CE" pitchFamily="34" charset="0"/>
                <a:ea typeface="Arial Unicode MS" pitchFamily="34" charset="-128"/>
                <a:cs typeface="Arial CE" pitchFamily="34" charset="0"/>
              </a:rPr>
              <a:t>four</a:t>
            </a:r>
            <a:r>
              <a:rPr lang="cs-CZ" sz="8800" dirty="0">
                <a:latin typeface="Arial CE" pitchFamily="34" charset="0"/>
                <a:ea typeface="Arial Unicode MS" pitchFamily="34" charset="-128"/>
                <a:cs typeface="Arial CE" pitchFamily="34" charset="0"/>
              </a:rPr>
              <a:t> kilo </a:t>
            </a:r>
            <a:r>
              <a:rPr lang="cs-CZ" sz="8800" dirty="0" err="1">
                <a:latin typeface="Arial CE" pitchFamily="34" charset="0"/>
                <a:ea typeface="Arial Unicode MS" pitchFamily="34" charset="-128"/>
                <a:cs typeface="Arial CE" pitchFamily="34" charset="0"/>
              </a:rPr>
              <a:t>branch</a:t>
            </a:r>
            <a:r>
              <a:rPr lang="cs-CZ" sz="8800" dirty="0">
                <a:latin typeface="Arial CE" pitchFamily="34" charset="0"/>
                <a:ea typeface="Arial Unicode MS" pitchFamily="34" charset="-128"/>
                <a:cs typeface="Arial CE" pitchFamily="34" charset="0"/>
              </a:rPr>
              <a:t>.</a:t>
            </a:r>
          </a:p>
          <a:p>
            <a:pPr algn="ctr" eaLnBrk="1" fontAlgn="auto" hangingPunct="1">
              <a:lnSpc>
                <a:spcPct val="120000"/>
              </a:lnSpc>
              <a:spcAft>
                <a:spcPts val="0"/>
              </a:spcAft>
              <a:buFont typeface="Wingdings 2"/>
              <a:buNone/>
              <a:defRPr/>
            </a:pPr>
            <a:r>
              <a:rPr lang="cs-CZ" sz="8800" dirty="0">
                <a:latin typeface="Arial CE" pitchFamily="34" charset="0"/>
                <a:ea typeface="Arial Unicode MS" pitchFamily="34" charset="-128"/>
                <a:cs typeface="Arial CE" pitchFamily="34" charset="0"/>
              </a:rPr>
              <a:t>He </a:t>
            </a:r>
            <a:r>
              <a:rPr lang="cs-CZ" sz="8800" dirty="0" err="1">
                <a:latin typeface="Arial CE" pitchFamily="34" charset="0"/>
                <a:ea typeface="Arial Unicode MS" pitchFamily="34" charset="-128"/>
                <a:cs typeface="Arial CE" pitchFamily="34" charset="0"/>
              </a:rPr>
              <a:t>was</a:t>
            </a:r>
            <a:r>
              <a:rPr lang="cs-CZ" sz="8800" dirty="0">
                <a:latin typeface="Arial CE" pitchFamily="34" charset="0"/>
                <a:ea typeface="Arial Unicode MS" pitchFamily="34" charset="-128"/>
                <a:cs typeface="Arial CE" pitchFamily="34" charset="0"/>
              </a:rPr>
              <a:t> </a:t>
            </a:r>
            <a:r>
              <a:rPr lang="cs-CZ" sz="8800" dirty="0" err="1">
                <a:latin typeface="Arial CE" pitchFamily="34" charset="0"/>
                <a:ea typeface="Arial Unicode MS" pitchFamily="34" charset="-128"/>
                <a:cs typeface="Arial CE" pitchFamily="34" charset="0"/>
              </a:rPr>
              <a:t>sentenced</a:t>
            </a:r>
            <a:r>
              <a:rPr lang="cs-CZ" sz="8800" dirty="0">
                <a:latin typeface="Arial CE" pitchFamily="34" charset="0"/>
                <a:ea typeface="Arial Unicode MS" pitchFamily="34" charset="-128"/>
                <a:cs typeface="Arial CE" pitchFamily="34" charset="0"/>
              </a:rPr>
              <a:t> to 15 </a:t>
            </a:r>
            <a:r>
              <a:rPr lang="cs-CZ" sz="8800" dirty="0" err="1">
                <a:latin typeface="Arial CE" pitchFamily="34" charset="0"/>
                <a:ea typeface="Arial Unicode MS" pitchFamily="34" charset="-128"/>
                <a:cs typeface="Arial CE" pitchFamily="34" charset="0"/>
              </a:rPr>
              <a:t>years</a:t>
            </a:r>
            <a:r>
              <a:rPr lang="cs-CZ" sz="8800" dirty="0">
                <a:latin typeface="Arial CE" pitchFamily="34" charset="0"/>
                <a:ea typeface="Arial Unicode MS" pitchFamily="34" charset="-128"/>
                <a:cs typeface="Arial CE" pitchFamily="34" charset="0"/>
              </a:rPr>
              <a:t> in </a:t>
            </a:r>
            <a:r>
              <a:rPr lang="cs-CZ" sz="8800" dirty="0" err="1">
                <a:latin typeface="Arial CE" pitchFamily="34" charset="0"/>
                <a:ea typeface="Arial Unicode MS" pitchFamily="34" charset="-128"/>
                <a:cs typeface="Arial CE" pitchFamily="34" charset="0"/>
              </a:rPr>
              <a:t>prison</a:t>
            </a:r>
            <a:r>
              <a:rPr lang="cs-CZ" sz="8800" dirty="0">
                <a:latin typeface="Arial CE" pitchFamily="34" charset="0"/>
                <a:ea typeface="Arial Unicode MS" pitchFamily="34" charset="-128"/>
                <a:cs typeface="Arial CE" pitchFamily="34" charset="0"/>
              </a:rPr>
              <a:t>.</a:t>
            </a:r>
          </a:p>
          <a:p>
            <a:pPr algn="ctr" eaLnBrk="1" fontAlgn="auto" hangingPunct="1">
              <a:lnSpc>
                <a:spcPct val="120000"/>
              </a:lnSpc>
              <a:spcAft>
                <a:spcPts val="0"/>
              </a:spcAft>
              <a:buFont typeface="Wingdings 2"/>
              <a:buNone/>
              <a:defRPr/>
            </a:pPr>
            <a:r>
              <a:rPr lang="cs-CZ" sz="8800" dirty="0">
                <a:latin typeface="Arial CE" pitchFamily="34" charset="0"/>
                <a:ea typeface="Arial Unicode MS" pitchFamily="34" charset="-128"/>
                <a:cs typeface="Arial CE" pitchFamily="34" charset="0"/>
              </a:rPr>
              <a:t>.</a:t>
            </a:r>
          </a:p>
          <a:p>
            <a:pPr eaLnBrk="1" fontAlgn="auto" hangingPunct="1">
              <a:spcAft>
                <a:spcPts val="0"/>
              </a:spcAft>
              <a:buFont typeface="Wingdings 2"/>
              <a:buChar char=""/>
              <a:defRPr/>
            </a:pPr>
            <a:endParaRPr lang="cs-CZ" dirty="0"/>
          </a:p>
          <a:p>
            <a:pPr eaLnBrk="1" fontAlgn="auto" hangingPunct="1">
              <a:spcAft>
                <a:spcPts val="0"/>
              </a:spcAft>
              <a:buFont typeface="Wingdings 2"/>
              <a:buChar char=""/>
              <a:defRPr/>
            </a:pPr>
            <a:endParaRPr lang="cs-CZ" dirty="0"/>
          </a:p>
          <a:p>
            <a:pPr eaLnBrk="1" fontAlgn="auto" hangingPunct="1">
              <a:spcAft>
                <a:spcPts val="0"/>
              </a:spcAft>
              <a:buFont typeface="Wingdings 2"/>
              <a:buChar char=""/>
              <a:defRPr/>
            </a:pPr>
            <a:endParaRPr lang="cs-CZ" dirty="0"/>
          </a:p>
          <a:p>
            <a:pPr eaLnBrk="1" fontAlgn="auto" hangingPunct="1">
              <a:spcAft>
                <a:spcPts val="0"/>
              </a:spcAft>
              <a:buFont typeface="Wingdings 2"/>
              <a:buChar char=""/>
              <a:defRPr/>
            </a:pPr>
            <a:endParaRPr lang="cs-CZ" dirty="0"/>
          </a:p>
          <a:p>
            <a:pPr eaLnBrk="1" fontAlgn="auto" hangingPunct="1">
              <a:spcAft>
                <a:spcPts val="0"/>
              </a:spcAft>
              <a:buFont typeface="Wingdings 2"/>
              <a:buChar char=""/>
              <a:defRPr/>
            </a:pPr>
            <a:endParaRPr lang="cs-CZ" dirty="0"/>
          </a:p>
          <a:p>
            <a:pPr eaLnBrk="1" fontAlgn="auto" hangingPunct="1">
              <a:spcAft>
                <a:spcPts val="0"/>
              </a:spcAft>
              <a:buFont typeface="Wingdings 2"/>
              <a:buChar char=""/>
              <a:defRPr/>
            </a:pPr>
            <a:endParaRPr lang="cs-CZ" dirty="0"/>
          </a:p>
          <a:p>
            <a:pPr eaLnBrk="1" fontAlgn="auto" hangingPunct="1">
              <a:spcAft>
                <a:spcPts val="0"/>
              </a:spcAft>
              <a:buFont typeface="Wingdings 2"/>
              <a:buChar char=""/>
              <a:defRPr/>
            </a:pPr>
            <a:endParaRPr lang="cs-CZ" dirty="0"/>
          </a:p>
          <a:p>
            <a:pPr eaLnBrk="1" fontAlgn="auto" hangingPunct="1">
              <a:spcAft>
                <a:spcPts val="0"/>
              </a:spcAft>
              <a:buFont typeface="Wingdings 2"/>
              <a:buNone/>
              <a:defRPr/>
            </a:pPr>
            <a:r>
              <a:rPr lang="cs-CZ" sz="6400" dirty="0"/>
              <a:t>Video Romana </a:t>
            </a:r>
            <a:r>
              <a:rPr lang="cs-CZ" sz="6400" dirty="0" err="1"/>
              <a:t>Schuppanová</a:t>
            </a:r>
            <a:r>
              <a:rPr lang="cs-CZ" sz="6400" dirty="0"/>
              <a:t> (12:54):</a:t>
            </a:r>
          </a:p>
          <a:p>
            <a:pPr eaLnBrk="1" fontAlgn="auto" hangingPunct="1">
              <a:spcAft>
                <a:spcPts val="0"/>
              </a:spcAft>
              <a:buFont typeface="Wingdings 2"/>
              <a:buNone/>
              <a:defRPr/>
            </a:pPr>
            <a:r>
              <a:rPr lang="cs-CZ" sz="6400" dirty="0">
                <a:hlinkClick r:id="rId3"/>
              </a:rPr>
              <a:t>http://www.</a:t>
            </a:r>
            <a:r>
              <a:rPr lang="cs-CZ" sz="6400" dirty="0" err="1">
                <a:hlinkClick r:id="rId3"/>
              </a:rPr>
              <a:t>ceskatelevize.cz</a:t>
            </a:r>
            <a:r>
              <a:rPr lang="cs-CZ" sz="6400" dirty="0">
                <a:hlinkClick r:id="rId3"/>
              </a:rPr>
              <a:t>/</a:t>
            </a:r>
            <a:r>
              <a:rPr lang="cs-CZ" sz="6400" dirty="0" err="1">
                <a:hlinkClick r:id="rId3"/>
              </a:rPr>
              <a:t>ivysilani</a:t>
            </a:r>
            <a:r>
              <a:rPr lang="cs-CZ" sz="6400" dirty="0">
                <a:hlinkClick r:id="rId3"/>
              </a:rPr>
              <a:t>/210542151210001-</a:t>
            </a:r>
            <a:r>
              <a:rPr lang="cs-CZ" sz="6400" dirty="0" err="1">
                <a:hlinkClick r:id="rId3"/>
              </a:rPr>
              <a:t>stalking</a:t>
            </a:r>
            <a:r>
              <a:rPr lang="cs-CZ" sz="6400" dirty="0">
                <a:hlinkClick r:id="rId3"/>
              </a:rPr>
              <a:t>/</a:t>
            </a:r>
            <a:endParaRPr lang="cs-CZ" sz="6400" dirty="0"/>
          </a:p>
          <a:p>
            <a:pPr eaLnBrk="1" fontAlgn="auto" hangingPunct="1">
              <a:spcAft>
                <a:spcPts val="0"/>
              </a:spcAft>
              <a:buFont typeface="Wingdings 2"/>
              <a:buNone/>
              <a:defRPr/>
            </a:pPr>
            <a:endParaRPr lang="cs-CZ" sz="6400" dirty="0"/>
          </a:p>
        </p:txBody>
      </p:sp>
      <p:pic>
        <p:nvPicPr>
          <p:cNvPr id="46084" name="Picture 3">
            <a:extLst>
              <a:ext uri="{FF2B5EF4-FFF2-40B4-BE49-F238E27FC236}">
                <a16:creationId xmlns:a16="http://schemas.microsoft.com/office/drawing/2014/main" id="{16014CB5-D1B9-C4A0-9586-4EF6456C95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4302125"/>
            <a:ext cx="1447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3">
            <a:extLst>
              <a:ext uri="{FF2B5EF4-FFF2-40B4-BE49-F238E27FC236}">
                <a16:creationId xmlns:a16="http://schemas.microsoft.com/office/drawing/2014/main" id="{661E6049-B9D9-64AB-B18C-9A75260351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4427538"/>
            <a:ext cx="1439863"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F641D15-EDCB-34F7-D35F-674C6751BFCD}"/>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Stalkers</a:t>
            </a:r>
            <a:r>
              <a:rPr lang="cs-CZ" b="1" dirty="0">
                <a:latin typeface="Arial CE" pitchFamily="34" charset="0"/>
                <a:cs typeface="Arial CE" pitchFamily="34" charset="0"/>
              </a:rPr>
              <a:t>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celebrities</a:t>
            </a:r>
            <a:endParaRPr lang="cs-CZ" b="1" dirty="0">
              <a:latin typeface="Arial CE" pitchFamily="34" charset="0"/>
              <a:cs typeface="Arial CE" pitchFamily="34" charset="0"/>
            </a:endParaRPr>
          </a:p>
        </p:txBody>
      </p:sp>
      <p:sp>
        <p:nvSpPr>
          <p:cNvPr id="8" name="Zástupný symbol pro text 7">
            <a:extLst>
              <a:ext uri="{FF2B5EF4-FFF2-40B4-BE49-F238E27FC236}">
                <a16:creationId xmlns:a16="http://schemas.microsoft.com/office/drawing/2014/main" id="{E4E28FD8-6375-AF9B-7894-DD6CB8AF0E15}"/>
              </a:ext>
            </a:extLst>
          </p:cNvPr>
          <p:cNvSpPr>
            <a:spLocks noGrp="1"/>
          </p:cNvSpPr>
          <p:nvPr>
            <p:ph type="body" idx="4294967295"/>
          </p:nvPr>
        </p:nvSpPr>
        <p:spPr>
          <a:xfrm>
            <a:off x="0" y="1268413"/>
            <a:ext cx="5148263" cy="431800"/>
          </a:xfrm>
        </p:spPr>
        <p:txBody>
          <a:bodyPr>
            <a:normAutofit fontScale="25000" lnSpcReduction="20000"/>
          </a:bodyPr>
          <a:lstStyle/>
          <a:p>
            <a:pPr eaLnBrk="1" fontAlgn="auto" hangingPunct="1">
              <a:spcAft>
                <a:spcPts val="0"/>
              </a:spcAft>
              <a:buFont typeface="Wingdings 2"/>
              <a:buNone/>
              <a:defRPr/>
            </a:pPr>
            <a:r>
              <a:rPr lang="cs-CZ" dirty="0"/>
              <a:t>          </a:t>
            </a:r>
          </a:p>
          <a:p>
            <a:pPr eaLnBrk="1" fontAlgn="auto" hangingPunct="1">
              <a:spcAft>
                <a:spcPts val="0"/>
              </a:spcAft>
              <a:buFont typeface="Wingdings 2"/>
              <a:buNone/>
              <a:defRPr/>
            </a:pPr>
            <a:r>
              <a:rPr lang="cs-CZ" sz="6400" dirty="0"/>
              <a:t>                John Lennon               Anna </a:t>
            </a:r>
            <a:r>
              <a:rPr lang="cs-CZ" sz="6400" dirty="0" err="1"/>
              <a:t>Kurnikovová</a:t>
            </a:r>
            <a:endParaRPr lang="cs-CZ" sz="6400" dirty="0"/>
          </a:p>
        </p:txBody>
      </p:sp>
      <p:sp>
        <p:nvSpPr>
          <p:cNvPr id="9" name="Zástupný symbol pro text 8">
            <a:extLst>
              <a:ext uri="{FF2B5EF4-FFF2-40B4-BE49-F238E27FC236}">
                <a16:creationId xmlns:a16="http://schemas.microsoft.com/office/drawing/2014/main" id="{879A0C01-4A6F-3633-564E-690EE975E6EF}"/>
              </a:ext>
            </a:extLst>
          </p:cNvPr>
          <p:cNvSpPr>
            <a:spLocks noGrp="1"/>
          </p:cNvSpPr>
          <p:nvPr>
            <p:ph type="body" sz="half" idx="4294967295"/>
          </p:nvPr>
        </p:nvSpPr>
        <p:spPr>
          <a:xfrm>
            <a:off x="5102225" y="1341438"/>
            <a:ext cx="4041775" cy="358775"/>
          </a:xfrm>
        </p:spPr>
        <p:txBody>
          <a:bodyPr>
            <a:normAutofit fontScale="25000" lnSpcReduction="20000"/>
          </a:bodyPr>
          <a:lstStyle/>
          <a:p>
            <a:pPr eaLnBrk="1" fontAlgn="auto" hangingPunct="1">
              <a:spcAft>
                <a:spcPts val="0"/>
              </a:spcAft>
              <a:buFont typeface="Wingdings 2"/>
              <a:buNone/>
              <a:defRPr/>
            </a:pPr>
            <a:endParaRPr lang="cs-CZ" sz="1500" dirty="0"/>
          </a:p>
          <a:p>
            <a:pPr eaLnBrk="1" fontAlgn="auto" hangingPunct="1">
              <a:spcAft>
                <a:spcPts val="0"/>
              </a:spcAft>
              <a:buFont typeface="Wingdings 2"/>
              <a:buNone/>
              <a:defRPr/>
            </a:pPr>
            <a:r>
              <a:rPr lang="cs-CZ" sz="6400" dirty="0"/>
              <a:t>Karel </a:t>
            </a:r>
            <a:r>
              <a:rPr lang="cs-CZ" sz="6400" dirty="0" err="1"/>
              <a:t>Gott</a:t>
            </a:r>
            <a:r>
              <a:rPr lang="cs-CZ" sz="6400" dirty="0"/>
              <a:t>                      </a:t>
            </a:r>
            <a:r>
              <a:rPr lang="cs-CZ" sz="6400" dirty="0" err="1"/>
              <a:t>Madonna</a:t>
            </a:r>
            <a:endParaRPr lang="cs-CZ" sz="6400" dirty="0"/>
          </a:p>
        </p:txBody>
      </p:sp>
      <p:pic>
        <p:nvPicPr>
          <p:cNvPr id="11" name="Picture 5">
            <a:extLst>
              <a:ext uri="{FF2B5EF4-FFF2-40B4-BE49-F238E27FC236}">
                <a16:creationId xmlns:a16="http://schemas.microsoft.com/office/drawing/2014/main" id="{8E9176A4-9D86-3223-7817-0D16BB7003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8" y="1844675"/>
            <a:ext cx="1698625"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a:extLst>
              <a:ext uri="{FF2B5EF4-FFF2-40B4-BE49-F238E27FC236}">
                <a16:creationId xmlns:a16="http://schemas.microsoft.com/office/drawing/2014/main" id="{800530D1-5A80-8725-9000-0C144CF513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1844675"/>
            <a:ext cx="1706563"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5" name="Picture 13">
            <a:extLst>
              <a:ext uri="{FF2B5EF4-FFF2-40B4-BE49-F238E27FC236}">
                <a16:creationId xmlns:a16="http://schemas.microsoft.com/office/drawing/2014/main" id="{15C605DB-023C-B9D5-E7D2-0D0B4FFD1B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4149725"/>
            <a:ext cx="1695450"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6">
            <a:extLst>
              <a:ext uri="{FF2B5EF4-FFF2-40B4-BE49-F238E27FC236}">
                <a16:creationId xmlns:a16="http://schemas.microsoft.com/office/drawing/2014/main" id="{54E69102-599B-52F3-A708-B5068FDF68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3438" y="1844675"/>
            <a:ext cx="1698625"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7" name="Picture 7">
            <a:extLst>
              <a:ext uri="{FF2B5EF4-FFF2-40B4-BE49-F238E27FC236}">
                <a16:creationId xmlns:a16="http://schemas.microsoft.com/office/drawing/2014/main" id="{8274D887-B487-CA35-0829-791B430D0E3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3438" y="4149725"/>
            <a:ext cx="1698625"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5">
            <a:extLst>
              <a:ext uri="{FF2B5EF4-FFF2-40B4-BE49-F238E27FC236}">
                <a16:creationId xmlns:a16="http://schemas.microsoft.com/office/drawing/2014/main" id="{AE65C3A7-E97D-8843-65E0-472E5E8E7F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0338" y="1844675"/>
            <a:ext cx="1698625"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9" name="Picture 4">
            <a:extLst>
              <a:ext uri="{FF2B5EF4-FFF2-40B4-BE49-F238E27FC236}">
                <a16:creationId xmlns:a16="http://schemas.microsoft.com/office/drawing/2014/main" id="{619A5EC4-7A05-5110-8C86-C3DCC661D73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00338" y="4149725"/>
            <a:ext cx="1698625"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40" name="Picture 4">
            <a:extLst>
              <a:ext uri="{FF2B5EF4-FFF2-40B4-BE49-F238E27FC236}">
                <a16:creationId xmlns:a16="http://schemas.microsoft.com/office/drawing/2014/main" id="{53DFAC19-0275-2ADE-D9CB-3CF83DA6E54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588125" y="4149725"/>
            <a:ext cx="1698625"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6C00F72-381B-77B3-BEC8-DB38AB41DB0C}"/>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How</a:t>
            </a:r>
            <a:r>
              <a:rPr lang="cs-CZ" b="1" dirty="0">
                <a:latin typeface="Arial CE" pitchFamily="34" charset="0"/>
                <a:cs typeface="Arial CE" pitchFamily="34" charset="0"/>
              </a:rPr>
              <a:t> to </a:t>
            </a:r>
            <a:r>
              <a:rPr lang="cs-CZ" b="1" dirty="0" err="1">
                <a:latin typeface="Arial CE" pitchFamily="34" charset="0"/>
                <a:cs typeface="Arial CE" pitchFamily="34" charset="0"/>
              </a:rPr>
              <a:t>defend</a:t>
            </a:r>
            <a:r>
              <a:rPr lang="cs-CZ" b="1" dirty="0">
                <a:latin typeface="Arial CE" pitchFamily="34" charset="0"/>
                <a:cs typeface="Arial CE" pitchFamily="34" charset="0"/>
              </a:rPr>
              <a:t> </a:t>
            </a:r>
            <a:r>
              <a:rPr lang="cs-CZ" b="1" dirty="0" err="1">
                <a:latin typeface="Arial CE" pitchFamily="34" charset="0"/>
                <a:cs typeface="Arial CE" pitchFamily="34" charset="0"/>
              </a:rPr>
              <a:t>oneself</a:t>
            </a:r>
            <a:r>
              <a:rPr lang="cs-CZ" b="1" dirty="0">
                <a:latin typeface="Arial CE" pitchFamily="34" charset="0"/>
                <a:cs typeface="Arial CE" pitchFamily="34" charset="0"/>
              </a:rPr>
              <a:t>?</a:t>
            </a:r>
          </a:p>
        </p:txBody>
      </p:sp>
      <p:sp>
        <p:nvSpPr>
          <p:cNvPr id="7" name="Zástupný symbol pro obsah 6">
            <a:extLst>
              <a:ext uri="{FF2B5EF4-FFF2-40B4-BE49-F238E27FC236}">
                <a16:creationId xmlns:a16="http://schemas.microsoft.com/office/drawing/2014/main" id="{5DA0AF7B-60B7-695E-F78C-6EE6CBD876BA}"/>
              </a:ext>
            </a:extLst>
          </p:cNvPr>
          <p:cNvSpPr>
            <a:spLocks noGrp="1"/>
          </p:cNvSpPr>
          <p:nvPr>
            <p:ph idx="1"/>
          </p:nvPr>
        </p:nvSpPr>
        <p:spPr>
          <a:xfrm>
            <a:off x="304800" y="1268413"/>
            <a:ext cx="8686800" cy="5589587"/>
          </a:xfrm>
        </p:spPr>
        <p:txBody>
          <a:bodyPr>
            <a:normAutofit fontScale="92500" lnSpcReduction="20000"/>
          </a:bodyPr>
          <a:lstStyle/>
          <a:p>
            <a:pPr eaLnBrk="1" fontAlgn="auto" hangingPunct="1">
              <a:spcAft>
                <a:spcPts val="0"/>
              </a:spcAft>
              <a:buFont typeface="Wingdings 2"/>
              <a:buChar char=""/>
              <a:defRPr/>
            </a:pPr>
            <a:r>
              <a:rPr lang="cs-CZ" sz="2600" dirty="0">
                <a:latin typeface="Arial CE" pitchFamily="34" charset="0"/>
                <a:ea typeface="Arial Unicode MS" pitchFamily="34" charset="-128"/>
                <a:cs typeface="Arial CE" pitchFamily="34" charset="0"/>
              </a:rPr>
              <a:t>1. </a:t>
            </a:r>
            <a:r>
              <a:rPr lang="cs-CZ" sz="2600" b="1" dirty="0" err="1">
                <a:latin typeface="Arial CE" pitchFamily="34" charset="0"/>
                <a:ea typeface="Arial Unicode MS" pitchFamily="34" charset="-128"/>
                <a:cs typeface="Arial CE" pitchFamily="34" charset="0"/>
              </a:rPr>
              <a:t>Cut</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off</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personal</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contacts</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with</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the</a:t>
            </a:r>
            <a:r>
              <a:rPr lang="cs-CZ" sz="2600" b="1" dirty="0">
                <a:latin typeface="Arial CE" pitchFamily="34" charset="0"/>
                <a:ea typeface="Arial Unicode MS" pitchFamily="34" charset="-128"/>
                <a:cs typeface="Arial CE" pitchFamily="34" charset="0"/>
              </a:rPr>
              <a:t> stalker </a:t>
            </a:r>
          </a:p>
          <a:p>
            <a:pPr marL="0" indent="0" eaLnBrk="1" fontAlgn="auto" hangingPunct="1">
              <a:spcAft>
                <a:spcPts val="0"/>
              </a:spcAft>
              <a:buFont typeface="Wingdings 2" panose="05020102010507070707" pitchFamily="18" charset="2"/>
              <a:buNone/>
              <a:defRPr/>
            </a:pPr>
            <a:r>
              <a:rPr lang="cs-CZ" sz="2600" b="1" dirty="0">
                <a:latin typeface="Arial CE" pitchFamily="34" charset="0"/>
                <a:ea typeface="Arial Unicode MS" pitchFamily="34" charset="-128"/>
                <a:cs typeface="Arial CE" pitchFamily="34" charset="0"/>
              </a:rPr>
              <a:t>      </a:t>
            </a:r>
            <a:r>
              <a:rPr lang="cs-CZ" sz="2600" dirty="0">
                <a:latin typeface="Arial CE" pitchFamily="34" charset="0"/>
                <a:ea typeface="Arial Unicode MS" pitchFamily="34" charset="-128"/>
                <a:cs typeface="Arial CE" pitchFamily="34" charset="0"/>
              </a:rPr>
              <a:t>(</a:t>
            </a:r>
            <a:r>
              <a:rPr lang="cs-CZ" sz="2600" dirty="0" err="1">
                <a:latin typeface="Arial CE" pitchFamily="34" charset="0"/>
                <a:ea typeface="Arial Unicode MS" pitchFamily="34" charset="-128"/>
                <a:cs typeface="Arial CE" pitchFamily="34" charset="0"/>
              </a:rPr>
              <a:t>don´t</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answer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the</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calls</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don´t</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respond</a:t>
            </a:r>
            <a:r>
              <a:rPr lang="cs-CZ" sz="2600" dirty="0">
                <a:latin typeface="Arial CE" pitchFamily="34" charset="0"/>
                <a:ea typeface="Arial Unicode MS" pitchFamily="34" charset="-128"/>
                <a:cs typeface="Arial CE" pitchFamily="34" charset="0"/>
              </a:rPr>
              <a:t> to </a:t>
            </a:r>
            <a:r>
              <a:rPr lang="cs-CZ" sz="2600" dirty="0" err="1">
                <a:latin typeface="Arial CE" pitchFamily="34" charset="0"/>
                <a:ea typeface="Arial Unicode MS" pitchFamily="34" charset="-128"/>
                <a:cs typeface="Arial CE" pitchFamily="34" charset="0"/>
              </a:rPr>
              <a:t>their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messages</a:t>
            </a:r>
            <a:r>
              <a:rPr lang="cs-CZ" sz="2600" dirty="0">
                <a:latin typeface="Arial CE" pitchFamily="34" charset="0"/>
                <a:ea typeface="Arial Unicode MS" pitchFamily="34" charset="-128"/>
                <a:cs typeface="Arial CE" pitchFamily="34" charset="0"/>
              </a:rPr>
              <a:t>)  </a:t>
            </a:r>
          </a:p>
          <a:p>
            <a:pPr eaLnBrk="1" fontAlgn="auto" hangingPunct="1">
              <a:spcAft>
                <a:spcPts val="0"/>
              </a:spcAft>
              <a:buFont typeface="Wingdings 2"/>
              <a:buChar char=""/>
              <a:defRPr/>
            </a:pPr>
            <a:endParaRPr lang="cs-CZ" sz="2600" dirty="0">
              <a:latin typeface="Arial CE" pitchFamily="34" charset="0"/>
              <a:ea typeface="Arial Unicode MS" pitchFamily="34" charset="-128"/>
              <a:cs typeface="Arial CE" pitchFamily="34" charset="0"/>
            </a:endParaRPr>
          </a:p>
          <a:p>
            <a:pPr eaLnBrk="1" fontAlgn="auto" hangingPunct="1">
              <a:spcAft>
                <a:spcPts val="0"/>
              </a:spcAft>
              <a:buFont typeface="Wingdings 2"/>
              <a:buChar char=""/>
              <a:defRPr/>
            </a:pPr>
            <a:r>
              <a:rPr lang="cs-CZ" sz="2600" dirty="0">
                <a:latin typeface="Arial CE" pitchFamily="34" charset="0"/>
                <a:ea typeface="Arial Unicode MS" pitchFamily="34" charset="-128"/>
                <a:cs typeface="Arial CE" pitchFamily="34" charset="0"/>
              </a:rPr>
              <a:t>2. </a:t>
            </a:r>
            <a:r>
              <a:rPr lang="cs-CZ" sz="2600" b="1" dirty="0" err="1">
                <a:latin typeface="Arial CE" pitchFamily="34" charset="0"/>
                <a:ea typeface="Arial Unicode MS" pitchFamily="34" charset="-128"/>
                <a:cs typeface="Arial CE" pitchFamily="34" charset="0"/>
              </a:rPr>
              <a:t>Avoid</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places</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of</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possible</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encounter</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change</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your</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habits</a:t>
            </a:r>
            <a:r>
              <a:rPr lang="cs-CZ" sz="2600" b="1" dirty="0">
                <a:latin typeface="Arial CE" pitchFamily="34" charset="0"/>
                <a:ea typeface="Arial Unicode MS" pitchFamily="34" charset="-128"/>
                <a:cs typeface="Arial CE" pitchFamily="34" charset="0"/>
              </a:rPr>
              <a:t>.</a:t>
            </a:r>
          </a:p>
          <a:p>
            <a:pPr eaLnBrk="1" fontAlgn="auto" hangingPunct="1">
              <a:spcAft>
                <a:spcPts val="0"/>
              </a:spcAft>
              <a:buFont typeface="Wingdings 2"/>
              <a:buChar char=""/>
              <a:defRPr/>
            </a:pPr>
            <a:endParaRPr lang="cs-CZ" sz="2600" dirty="0">
              <a:latin typeface="Arial CE" pitchFamily="34" charset="0"/>
              <a:ea typeface="Arial Unicode MS" pitchFamily="34" charset="-128"/>
              <a:cs typeface="Arial CE" pitchFamily="34" charset="0"/>
            </a:endParaRPr>
          </a:p>
          <a:p>
            <a:pPr eaLnBrk="1" fontAlgn="auto" hangingPunct="1">
              <a:spcAft>
                <a:spcPts val="0"/>
              </a:spcAft>
              <a:buFont typeface="Wingdings 2"/>
              <a:buChar char=""/>
              <a:defRPr/>
            </a:pPr>
            <a:r>
              <a:rPr lang="cs-CZ" sz="2600" dirty="0">
                <a:latin typeface="Arial CE" pitchFamily="34" charset="0"/>
                <a:ea typeface="Arial Unicode MS" pitchFamily="34" charset="-128"/>
                <a:cs typeface="Arial CE" pitchFamily="34" charset="0"/>
              </a:rPr>
              <a:t>3. </a:t>
            </a:r>
            <a:r>
              <a:rPr lang="cs-CZ" sz="2600" b="1" dirty="0" err="1">
                <a:latin typeface="Arial CE" pitchFamily="34" charset="0"/>
                <a:ea typeface="Arial Unicode MS" pitchFamily="34" charset="-128"/>
                <a:cs typeface="Arial CE" pitchFamily="34" charset="0"/>
              </a:rPr>
              <a:t>Save</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threatening</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chats</a:t>
            </a:r>
            <a:r>
              <a:rPr lang="cs-CZ" sz="2600" b="1" dirty="0">
                <a:latin typeface="Arial CE" pitchFamily="34" charset="0"/>
                <a:ea typeface="Arial Unicode MS" pitchFamily="34" charset="-128"/>
                <a:cs typeface="Arial CE" pitchFamily="34" charset="0"/>
              </a:rPr>
              <a:t>, SMS and </a:t>
            </a:r>
            <a:r>
              <a:rPr lang="cs-CZ" sz="2600" b="1" dirty="0" err="1">
                <a:latin typeface="Arial CE" pitchFamily="34" charset="0"/>
                <a:ea typeface="Arial Unicode MS" pitchFamily="34" charset="-128"/>
                <a:cs typeface="Arial CE" pitchFamily="34" charset="0"/>
              </a:rPr>
              <a:t>emails</a:t>
            </a:r>
            <a:r>
              <a:rPr lang="cs-CZ" sz="2600" dirty="0">
                <a:latin typeface="Arial CE" pitchFamily="34" charset="0"/>
                <a:ea typeface="Arial Unicode MS" pitchFamily="34" charset="-128"/>
                <a:cs typeface="Arial CE" pitchFamily="34" charset="0"/>
              </a:rPr>
              <a:t>(=</a:t>
            </a:r>
            <a:r>
              <a:rPr lang="cs-CZ" sz="2600" dirty="0" err="1">
                <a:latin typeface="Arial CE" pitchFamily="34" charset="0"/>
                <a:ea typeface="Arial Unicode MS" pitchFamily="34" charset="-128"/>
                <a:cs typeface="Arial CE" pitchFamily="34" charset="0"/>
              </a:rPr>
              <a:t>save</a:t>
            </a:r>
            <a:r>
              <a:rPr lang="cs-CZ" sz="2600" dirty="0">
                <a:latin typeface="Arial CE" pitchFamily="34" charset="0"/>
                <a:ea typeface="Arial Unicode MS" pitchFamily="34" charset="-128"/>
                <a:cs typeface="Arial CE" pitchFamily="34" charset="0"/>
              </a:rPr>
              <a:t> evidence </a:t>
            </a:r>
            <a:r>
              <a:rPr lang="cs-CZ" sz="2600" dirty="0" err="1">
                <a:latin typeface="Arial CE" pitchFamily="34" charset="0"/>
                <a:ea typeface="Arial Unicode MS" pitchFamily="34" charset="-128"/>
                <a:cs typeface="Arial CE" pitchFamily="34" charset="0"/>
              </a:rPr>
              <a:t>for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the</a:t>
            </a:r>
            <a:r>
              <a:rPr lang="cs-CZ" sz="2600" dirty="0">
                <a:latin typeface="Arial CE" pitchFamily="34" charset="0"/>
                <a:ea typeface="Arial Unicode MS" pitchFamily="34" charset="-128"/>
                <a:cs typeface="Arial CE" pitchFamily="34" charset="0"/>
              </a:rPr>
              <a:t> police).</a:t>
            </a:r>
          </a:p>
          <a:p>
            <a:pPr eaLnBrk="1" fontAlgn="auto" hangingPunct="1">
              <a:spcAft>
                <a:spcPts val="0"/>
              </a:spcAft>
              <a:buFont typeface="Wingdings 2"/>
              <a:buNone/>
              <a:defRPr/>
            </a:pPr>
            <a:endParaRPr lang="cs-CZ" sz="2600" dirty="0">
              <a:latin typeface="Arial CE" pitchFamily="34" charset="0"/>
              <a:ea typeface="Arial Unicode MS" pitchFamily="34" charset="-128"/>
              <a:cs typeface="Arial CE" pitchFamily="34" charset="0"/>
            </a:endParaRPr>
          </a:p>
          <a:p>
            <a:pPr eaLnBrk="1" fontAlgn="auto" hangingPunct="1">
              <a:spcAft>
                <a:spcPts val="0"/>
              </a:spcAft>
              <a:buFont typeface="Wingdings 2"/>
              <a:buChar char=""/>
              <a:defRPr/>
            </a:pPr>
            <a:r>
              <a:rPr lang="cs-CZ" sz="2600" dirty="0">
                <a:latin typeface="Arial CE" pitchFamily="34" charset="0"/>
                <a:ea typeface="Arial Unicode MS" pitchFamily="34" charset="-128"/>
                <a:cs typeface="Arial CE" pitchFamily="34" charset="0"/>
              </a:rPr>
              <a:t>4. </a:t>
            </a:r>
            <a:r>
              <a:rPr lang="cs-CZ" sz="2600" b="1" dirty="0" err="1">
                <a:latin typeface="Arial CE" pitchFamily="34" charset="0"/>
                <a:ea typeface="Arial Unicode MS" pitchFamily="34" charset="-128"/>
                <a:cs typeface="Arial CE" pitchFamily="34" charset="0"/>
              </a:rPr>
              <a:t>Outside</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of</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home</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move</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with</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another</a:t>
            </a:r>
            <a:r>
              <a:rPr lang="cs-CZ" sz="2600" b="1" dirty="0">
                <a:latin typeface="Arial CE" pitchFamily="34" charset="0"/>
                <a:ea typeface="Arial Unicode MS" pitchFamily="34" charset="-128"/>
                <a:cs typeface="Arial CE" pitchFamily="34" charset="0"/>
              </a:rPr>
              <a:t> person </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member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of</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the</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familly</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or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another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trustworthy</a:t>
            </a:r>
            <a:r>
              <a:rPr lang="cs-CZ" sz="2600" dirty="0">
                <a:latin typeface="Arial CE" pitchFamily="34" charset="0"/>
                <a:ea typeface="Arial Unicode MS" pitchFamily="34" charset="-128"/>
                <a:cs typeface="Arial CE" pitchFamily="34" charset="0"/>
              </a:rPr>
              <a:t> person</a:t>
            </a:r>
          </a:p>
          <a:p>
            <a:pPr eaLnBrk="1" fontAlgn="auto" hangingPunct="1">
              <a:spcAft>
                <a:spcPts val="0"/>
              </a:spcAft>
              <a:buFont typeface="Wingdings 2"/>
              <a:buChar char=""/>
              <a:defRPr/>
            </a:pPr>
            <a:endParaRPr lang="cs-CZ" sz="2600" dirty="0">
              <a:latin typeface="Arial CE" pitchFamily="34" charset="0"/>
              <a:ea typeface="Arial Unicode MS" pitchFamily="34" charset="-128"/>
              <a:cs typeface="Arial CE" pitchFamily="34" charset="0"/>
            </a:endParaRPr>
          </a:p>
          <a:p>
            <a:pPr eaLnBrk="1" fontAlgn="auto" hangingPunct="1">
              <a:spcAft>
                <a:spcPts val="0"/>
              </a:spcAft>
              <a:buFont typeface="Wingdings 2"/>
              <a:buChar char=""/>
              <a:defRPr/>
            </a:pPr>
            <a:r>
              <a:rPr lang="cs-CZ" sz="2600" dirty="0">
                <a:latin typeface="Arial CE" pitchFamily="34" charset="0"/>
                <a:ea typeface="Arial Unicode MS" pitchFamily="34" charset="-128"/>
                <a:cs typeface="Arial CE" pitchFamily="34" charset="0"/>
              </a:rPr>
              <a:t>5. </a:t>
            </a:r>
            <a:r>
              <a:rPr lang="cs-CZ" sz="2600" b="1" dirty="0">
                <a:latin typeface="Arial CE" pitchFamily="34" charset="0"/>
                <a:ea typeface="Arial Unicode MS" pitchFamily="34" charset="-128"/>
                <a:cs typeface="Arial CE" pitchFamily="34" charset="0"/>
              </a:rPr>
              <a:t>Carry </a:t>
            </a:r>
            <a:r>
              <a:rPr lang="cs-CZ" sz="2600" b="1" dirty="0" err="1">
                <a:latin typeface="Arial CE" pitchFamily="34" charset="0"/>
                <a:ea typeface="Arial Unicode MS" pitchFamily="34" charset="-128"/>
                <a:cs typeface="Arial CE" pitchFamily="34" charset="0"/>
              </a:rPr>
              <a:t>legal</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means</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of</a:t>
            </a:r>
            <a:r>
              <a:rPr lang="cs-CZ" sz="2600" b="1" dirty="0">
                <a:latin typeface="Arial CE" pitchFamily="34" charset="0"/>
                <a:ea typeface="Arial Unicode MS" pitchFamily="34" charset="-128"/>
                <a:cs typeface="Arial CE" pitchFamily="34" charset="0"/>
              </a:rPr>
              <a:t> defense </a:t>
            </a:r>
            <a:r>
              <a:rPr lang="cs-CZ" sz="2600" b="1" dirty="0" err="1">
                <a:latin typeface="Arial CE" pitchFamily="34" charset="0"/>
                <a:ea typeface="Arial Unicode MS" pitchFamily="34" charset="-128"/>
                <a:cs typeface="Arial CE" pitchFamily="34" charset="0"/>
              </a:rPr>
              <a:t>with</a:t>
            </a:r>
            <a:r>
              <a:rPr lang="cs-CZ" sz="2600" b="1" dirty="0">
                <a:latin typeface="Arial CE" pitchFamily="34" charset="0"/>
                <a:ea typeface="Arial Unicode MS" pitchFamily="34" charset="-128"/>
                <a:cs typeface="Arial CE" pitchFamily="34" charset="0"/>
              </a:rPr>
              <a:t> </a:t>
            </a:r>
            <a:r>
              <a:rPr lang="cs-CZ" sz="2600" b="1" dirty="0" err="1">
                <a:latin typeface="Arial CE" pitchFamily="34" charset="0"/>
                <a:ea typeface="Arial Unicode MS" pitchFamily="34" charset="-128"/>
                <a:cs typeface="Arial CE" pitchFamily="34" charset="0"/>
              </a:rPr>
              <a:t>yourself</a:t>
            </a:r>
            <a:r>
              <a:rPr lang="cs-CZ" sz="2600" b="1" dirty="0">
                <a:latin typeface="Arial CE" pitchFamily="34" charset="0"/>
                <a:ea typeface="Arial Unicode MS" pitchFamily="34" charset="-128"/>
                <a:cs typeface="Arial CE" pitchFamily="34" charset="0"/>
              </a:rPr>
              <a:t> </a:t>
            </a:r>
            <a:r>
              <a:rPr lang="cs-CZ" sz="2600" dirty="0">
                <a:latin typeface="Arial CE" pitchFamily="34" charset="0"/>
                <a:ea typeface="Arial Unicode MS" pitchFamily="34" charset="-128"/>
                <a:cs typeface="Arial CE" pitchFamily="34" charset="0"/>
              </a:rPr>
              <a:t>(</a:t>
            </a:r>
            <a:r>
              <a:rPr lang="cs-CZ" sz="2600" dirty="0" err="1">
                <a:latin typeface="Arial CE" pitchFamily="34" charset="0"/>
                <a:ea typeface="Arial Unicode MS" pitchFamily="34" charset="-128"/>
                <a:cs typeface="Arial CE" pitchFamily="34" charset="0"/>
              </a:rPr>
              <a:t>pepper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spray</a:t>
            </a:r>
            <a:r>
              <a:rPr lang="cs-CZ" sz="2600" dirty="0">
                <a:latin typeface="Arial CE" pitchFamily="34" charset="0"/>
                <a:ea typeface="Arial Unicode MS" pitchFamily="34" charset="-128"/>
                <a:cs typeface="Arial CE" pitchFamily="34" charset="0"/>
              </a:rPr>
              <a:t>). Carry a mobile </a:t>
            </a:r>
            <a:r>
              <a:rPr lang="cs-CZ" sz="2600" dirty="0" err="1">
                <a:latin typeface="Arial CE" pitchFamily="34" charset="0"/>
                <a:ea typeface="Arial Unicode MS" pitchFamily="34" charset="-128"/>
                <a:cs typeface="Arial CE" pitchFamily="34" charset="0"/>
              </a:rPr>
              <a:t>phone</a:t>
            </a:r>
            <a:r>
              <a:rPr lang="cs-CZ" sz="2600" dirty="0">
                <a:latin typeface="Arial CE" pitchFamily="34" charset="0"/>
                <a:ea typeface="Arial Unicode MS" pitchFamily="34" charset="-128"/>
                <a:cs typeface="Arial CE" pitchFamily="34" charset="0"/>
              </a:rPr>
              <a:t> in case </a:t>
            </a:r>
            <a:r>
              <a:rPr lang="cs-CZ" sz="2600" dirty="0" err="1">
                <a:latin typeface="Arial CE" pitchFamily="34" charset="0"/>
                <a:ea typeface="Arial Unicode MS" pitchFamily="34" charset="-128"/>
                <a:cs typeface="Arial CE" pitchFamily="34" charset="0"/>
              </a:rPr>
              <a:t>you</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need</a:t>
            </a:r>
            <a:r>
              <a:rPr lang="cs-CZ" sz="2600" dirty="0">
                <a:latin typeface="Arial CE" pitchFamily="34" charset="0"/>
                <a:ea typeface="Arial Unicode MS" pitchFamily="34" charset="-128"/>
                <a:cs typeface="Arial CE" pitchFamily="34" charset="0"/>
              </a:rPr>
              <a:t> to call </a:t>
            </a:r>
            <a:r>
              <a:rPr lang="cs-CZ" sz="2600" dirty="0" err="1">
                <a:latin typeface="Arial CE" pitchFamily="34" charset="0"/>
                <a:ea typeface="Arial Unicode MS" pitchFamily="34" charset="-128"/>
                <a:cs typeface="Arial CE" pitchFamily="34" charset="0"/>
              </a:rPr>
              <a:t>for</a:t>
            </a:r>
            <a:r>
              <a:rPr lang="cs-CZ" sz="2600" dirty="0">
                <a:latin typeface="Arial CE" pitchFamily="34" charset="0"/>
                <a:ea typeface="Arial Unicode MS" pitchFamily="34" charset="-128"/>
                <a:cs typeface="Arial CE" pitchFamily="34" charset="0"/>
              </a:rPr>
              <a:t> </a:t>
            </a:r>
            <a:r>
              <a:rPr lang="cs-CZ" sz="2600" dirty="0" err="1">
                <a:latin typeface="Arial CE" pitchFamily="34" charset="0"/>
                <a:ea typeface="Arial Unicode MS" pitchFamily="34" charset="-128"/>
                <a:cs typeface="Arial CE" pitchFamily="34" charset="0"/>
              </a:rPr>
              <a:t>help</a:t>
            </a:r>
            <a:r>
              <a:rPr lang="cs-CZ" sz="2600" dirty="0">
                <a:latin typeface="Arial CE" pitchFamily="34" charset="0"/>
                <a:ea typeface="Arial Unicode MS" pitchFamily="34" charset="-128"/>
                <a:cs typeface="Arial CE" pitchFamily="34" charset="0"/>
              </a:rPr>
              <a:t>.</a:t>
            </a:r>
          </a:p>
          <a:p>
            <a:pPr eaLnBrk="1" fontAlgn="auto" hangingPunct="1">
              <a:spcAft>
                <a:spcPts val="0"/>
              </a:spcAft>
              <a:buFont typeface="Wingdings 2"/>
              <a:buChar char=""/>
              <a:defRPr/>
            </a:pPr>
            <a:endParaRPr lang="cs-CZ" sz="2200" dirty="0">
              <a:latin typeface="Arial CE" pitchFamily="34" charset="0"/>
              <a:ea typeface="Arial Unicode MS" pitchFamily="34" charset="-128"/>
              <a:cs typeface="Arial CE" pitchFamily="34" charset="0"/>
            </a:endParaRPr>
          </a:p>
          <a:p>
            <a:pPr eaLnBrk="1" fontAlgn="auto" hangingPunct="1">
              <a:spcAft>
                <a:spcPts val="0"/>
              </a:spcAft>
              <a:buFont typeface="Wingdings 2"/>
              <a:buChar char=""/>
              <a:defRPr/>
            </a:pPr>
            <a:endParaRPr lang="cs-CZ" dirty="0">
              <a:latin typeface="Arial CE" pitchFamily="34" charset="-18"/>
              <a:ea typeface="Arial Unicode MS" pitchFamily="34" charset="-128"/>
              <a:cs typeface="Arial Unicode MS" pitchFamily="34" charset="-128"/>
            </a:endParaRPr>
          </a:p>
          <a:p>
            <a:pPr eaLnBrk="1" fontAlgn="auto" hangingPunct="1">
              <a:spcAft>
                <a:spcPts val="0"/>
              </a:spcAft>
              <a:buFont typeface="Wingdings 2"/>
              <a:buNone/>
              <a:defRPr/>
            </a:pPr>
            <a:endParaRPr lang="cs-CZ" dirty="0">
              <a:latin typeface="Arial CE" pitchFamily="34" charset="-18"/>
              <a:ea typeface="Arial Unicode MS" pitchFamily="34" charset="-128"/>
              <a:cs typeface="Arial Unicode MS" pitchFamily="34" charset="-128"/>
            </a:endParaRPr>
          </a:p>
          <a:p>
            <a:pPr eaLnBrk="1" fontAlgn="auto" hangingPunct="1">
              <a:spcAft>
                <a:spcPts val="0"/>
              </a:spcAft>
              <a:buFont typeface="Wingdings 2"/>
              <a:buChar char=""/>
              <a:defRPr/>
            </a:pPr>
            <a:endParaRPr lang="cs-CZ"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D6E4E49-424A-DED3-CFBB-6FCCE00982D2}"/>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How</a:t>
            </a:r>
            <a:r>
              <a:rPr lang="cs-CZ" b="1" dirty="0">
                <a:latin typeface="Arial CE" pitchFamily="34" charset="0"/>
                <a:cs typeface="Arial CE" pitchFamily="34" charset="0"/>
              </a:rPr>
              <a:t> to </a:t>
            </a:r>
            <a:r>
              <a:rPr lang="cs-CZ" b="1" dirty="0" err="1">
                <a:latin typeface="Arial CE" pitchFamily="34" charset="0"/>
                <a:cs typeface="Arial CE" pitchFamily="34" charset="0"/>
              </a:rPr>
              <a:t>defend</a:t>
            </a:r>
            <a:r>
              <a:rPr lang="cs-CZ" b="1" dirty="0">
                <a:latin typeface="Arial CE" pitchFamily="34" charset="0"/>
                <a:cs typeface="Arial CE" pitchFamily="34" charset="0"/>
              </a:rPr>
              <a:t> </a:t>
            </a:r>
            <a:r>
              <a:rPr lang="cs-CZ" b="1" dirty="0" err="1">
                <a:latin typeface="Arial CE" pitchFamily="34" charset="0"/>
                <a:cs typeface="Arial CE" pitchFamily="34" charset="0"/>
              </a:rPr>
              <a:t>oneself</a:t>
            </a:r>
            <a:r>
              <a:rPr lang="cs-CZ" b="1" dirty="0">
                <a:latin typeface="Arial CE" pitchFamily="34" charset="0"/>
                <a:cs typeface="Arial CE" pitchFamily="34" charset="0"/>
              </a:rPr>
              <a:t>?</a:t>
            </a:r>
          </a:p>
        </p:txBody>
      </p:sp>
      <p:sp>
        <p:nvSpPr>
          <p:cNvPr id="52227" name="Zástupný symbol pro obsah 2">
            <a:extLst>
              <a:ext uri="{FF2B5EF4-FFF2-40B4-BE49-F238E27FC236}">
                <a16:creationId xmlns:a16="http://schemas.microsoft.com/office/drawing/2014/main" id="{AB6FB68A-1D69-98F7-9130-728930F22FA5}"/>
              </a:ext>
            </a:extLst>
          </p:cNvPr>
          <p:cNvSpPr>
            <a:spLocks noGrp="1"/>
          </p:cNvSpPr>
          <p:nvPr>
            <p:ph idx="1"/>
          </p:nvPr>
        </p:nvSpPr>
        <p:spPr/>
        <p:txBody>
          <a:bodyPr/>
          <a:lstStyle/>
          <a:p>
            <a:pPr eaLnBrk="1" hangingPunct="1"/>
            <a:r>
              <a:rPr lang="cs-CZ" altLang="cs-CZ" sz="2400">
                <a:latin typeface="Arial CE" panose="020B0604020202020204" pitchFamily="34" charset="0"/>
                <a:ea typeface="Arial Unicode MS" panose="020B0604020202020204" pitchFamily="34" charset="-128"/>
                <a:cs typeface="Arial CE" panose="020B0604020202020204" pitchFamily="34" charset="0"/>
              </a:rPr>
              <a:t>6. </a:t>
            </a:r>
            <a:r>
              <a:rPr lang="cs-CZ" altLang="cs-CZ" sz="2400" b="1">
                <a:latin typeface="Arial CE" panose="020B0604020202020204" pitchFamily="34" charset="0"/>
                <a:ea typeface="Arial Unicode MS" panose="020B0604020202020204" pitchFamily="34" charset="-128"/>
                <a:cs typeface="Arial CE" panose="020B0604020202020204" pitchFamily="34" charset="0"/>
              </a:rPr>
              <a:t>Do not share your personal information!!!</a:t>
            </a:r>
          </a:p>
          <a:p>
            <a:pPr eaLnBrk="1" hangingPunct="1"/>
            <a:endParaRPr lang="cs-CZ" altLang="cs-CZ" sz="2400">
              <a:latin typeface="Arial CE" panose="020B0604020202020204" pitchFamily="34" charset="0"/>
              <a:ea typeface="Arial Unicode MS" panose="020B0604020202020204" pitchFamily="34" charset="-128"/>
              <a:cs typeface="Arial CE" panose="020B0604020202020204" pitchFamily="34" charset="0"/>
            </a:endParaRPr>
          </a:p>
          <a:p>
            <a:pPr eaLnBrk="1" hangingPunct="1"/>
            <a:r>
              <a:rPr lang="cs-CZ" altLang="cs-CZ" sz="2400">
                <a:latin typeface="Arial CE" panose="020B0604020202020204" pitchFamily="34" charset="0"/>
                <a:ea typeface="Arial Unicode MS" panose="020B0604020202020204" pitchFamily="34" charset="-128"/>
                <a:cs typeface="Arial CE" panose="020B0604020202020204" pitchFamily="34" charset="0"/>
              </a:rPr>
              <a:t>7.</a:t>
            </a:r>
            <a:r>
              <a:rPr lang="cs-CZ" altLang="cs-CZ" sz="2400" b="1">
                <a:latin typeface="Arial CE" panose="020B0604020202020204" pitchFamily="34" charset="0"/>
                <a:ea typeface="Arial Unicode MS" panose="020B0604020202020204" pitchFamily="34" charset="-128"/>
                <a:cs typeface="Arial CE" panose="020B0604020202020204" pitchFamily="34" charset="0"/>
              </a:rPr>
              <a:t> Find help</a:t>
            </a:r>
            <a:r>
              <a:rPr lang="cs-CZ" altLang="cs-CZ" sz="2400">
                <a:latin typeface="Arial CE" panose="020B0604020202020204" pitchFamily="34" charset="0"/>
                <a:ea typeface="Arial Unicode MS" panose="020B0604020202020204" pitchFamily="34" charset="-128"/>
                <a:cs typeface="Arial CE" panose="020B0604020202020204" pitchFamily="34" charset="0"/>
              </a:rPr>
              <a:t>  - contact for example</a:t>
            </a:r>
          </a:p>
          <a:p>
            <a:pPr eaLnBrk="1" hangingPunct="1">
              <a:buFont typeface="Wingdings 2" panose="05020102010507070707" pitchFamily="18" charset="2"/>
              <a:buNone/>
            </a:pPr>
            <a:endParaRPr lang="cs-CZ" altLang="cs-CZ" sz="2400">
              <a:latin typeface="Arial CE" panose="020B0604020202020204" pitchFamily="34" charset="0"/>
              <a:ea typeface="Arial Unicode MS" panose="020B0604020202020204" pitchFamily="34" charset="-128"/>
              <a:cs typeface="Arial CE" panose="020B0604020202020204" pitchFamily="34" charset="0"/>
            </a:endParaRPr>
          </a:p>
          <a:p>
            <a:pPr eaLnBrk="1" hangingPunct="1">
              <a:buFont typeface="Wingdings 2" panose="05020102010507070707" pitchFamily="18" charset="2"/>
              <a:buNone/>
            </a:pPr>
            <a:r>
              <a:rPr lang="cs-CZ" altLang="cs-CZ" sz="2400" b="1">
                <a:latin typeface="Arial CE" panose="020B0604020202020204" pitchFamily="34" charset="0"/>
                <a:ea typeface="Arial Unicode MS" panose="020B0604020202020204" pitchFamily="34" charset="-128"/>
                <a:cs typeface="Arial CE" panose="020B0604020202020204" pitchFamily="34" charset="0"/>
              </a:rPr>
              <a:t>    </a:t>
            </a:r>
            <a:r>
              <a:rPr lang="cs-CZ" altLang="cs-CZ" sz="2400" b="1">
                <a:solidFill>
                  <a:srgbClr val="FF0000"/>
                </a:solidFill>
                <a:latin typeface="Arial CE" panose="020B0604020202020204" pitchFamily="34" charset="0"/>
                <a:ea typeface="Arial Unicode MS" panose="020B0604020202020204" pitchFamily="34" charset="-128"/>
                <a:cs typeface="Arial CE" panose="020B0604020202020204" pitchFamily="34" charset="0"/>
              </a:rPr>
              <a:t>Bílý kruh bezpečí  </a:t>
            </a:r>
            <a:r>
              <a:rPr lang="cs-CZ" altLang="cs-CZ" sz="2400">
                <a:latin typeface="Arial CE" panose="020B0604020202020204" pitchFamily="34" charset="0"/>
                <a:ea typeface="Arial Unicode MS" panose="020B0604020202020204" pitchFamily="34" charset="-128"/>
                <a:cs typeface="Arial CE" panose="020B0604020202020204" pitchFamily="34" charset="0"/>
              </a:rPr>
              <a:t>(</a:t>
            </a:r>
            <a:r>
              <a:rPr lang="cs-CZ" altLang="cs-CZ" sz="2400">
                <a:latin typeface="Arial CE" panose="020B0604020202020204" pitchFamily="34" charset="0"/>
                <a:ea typeface="Arial Unicode MS" panose="020B0604020202020204" pitchFamily="34" charset="-128"/>
                <a:cs typeface="Arial CE" panose="020B0604020202020204" pitchFamily="34" charset="0"/>
                <a:hlinkClick r:id="rId3"/>
              </a:rPr>
              <a:t>www.bkb.cz</a:t>
            </a:r>
            <a:r>
              <a:rPr lang="cs-CZ" altLang="cs-CZ" sz="2400">
                <a:latin typeface="Arial CE" panose="020B0604020202020204" pitchFamily="34" charset="0"/>
                <a:ea typeface="Arial Unicode MS" panose="020B0604020202020204" pitchFamily="34" charset="-128"/>
                <a:cs typeface="Arial CE" panose="020B0604020202020204" pitchFamily="34" charset="0"/>
              </a:rPr>
              <a:t>) </a:t>
            </a:r>
          </a:p>
          <a:p>
            <a:pPr eaLnBrk="1" hangingPunct="1">
              <a:buFont typeface="Wingdings 2" panose="05020102010507070707" pitchFamily="18" charset="2"/>
              <a:buNone/>
            </a:pPr>
            <a:r>
              <a:rPr lang="cs-CZ" altLang="cs-CZ" sz="2400">
                <a:latin typeface="Arial CE" panose="020B0604020202020204" pitchFamily="34" charset="0"/>
                <a:ea typeface="Arial Unicode MS" panose="020B0604020202020204" pitchFamily="34" charset="-128"/>
                <a:cs typeface="Arial CE" panose="020B0604020202020204" pitchFamily="34" charset="0"/>
              </a:rPr>
              <a:t>    </a:t>
            </a:r>
            <a:r>
              <a:rPr lang="cs-CZ" altLang="cs-CZ" sz="2400" b="1">
                <a:solidFill>
                  <a:srgbClr val="FF0000"/>
                </a:solidFill>
                <a:latin typeface="Arial CE" panose="020B0604020202020204" pitchFamily="34" charset="0"/>
                <a:ea typeface="Arial Unicode MS" panose="020B0604020202020204" pitchFamily="34" charset="-128"/>
                <a:cs typeface="Arial CE" panose="020B0604020202020204" pitchFamily="34" charset="0"/>
              </a:rPr>
              <a:t>Policie ČR </a:t>
            </a:r>
            <a:r>
              <a:rPr lang="cs-CZ" altLang="cs-CZ" sz="2400">
                <a:latin typeface="Arial CE" panose="020B0604020202020204" pitchFamily="34" charset="0"/>
                <a:ea typeface="Arial Unicode MS" panose="020B0604020202020204" pitchFamily="34" charset="-128"/>
                <a:cs typeface="Arial CE" panose="020B0604020202020204" pitchFamily="34" charset="0"/>
              </a:rPr>
              <a:t>na lince </a:t>
            </a:r>
            <a:r>
              <a:rPr lang="cs-CZ" altLang="cs-CZ" sz="3600">
                <a:latin typeface="Arial CE" panose="020B0604020202020204" pitchFamily="34" charset="0"/>
                <a:ea typeface="Arial Unicode MS" panose="020B0604020202020204" pitchFamily="34" charset="-128"/>
                <a:cs typeface="Arial CE" panose="020B0604020202020204" pitchFamily="34" charset="0"/>
              </a:rPr>
              <a:t>158</a:t>
            </a:r>
          </a:p>
          <a:p>
            <a:pPr eaLnBrk="1" hangingPunct="1"/>
            <a:endParaRPr lang="cs-CZ" altLang="cs-CZ" sz="3000">
              <a:ea typeface="Arial Unicode MS" panose="020B0604020202020204" pitchFamily="34" charset="-128"/>
              <a:cs typeface="Arial CE" panose="020B0604020202020204" pitchFamily="34" charset="0"/>
            </a:endParaRPr>
          </a:p>
          <a:p>
            <a:pPr eaLnBrk="1" hangingPunct="1"/>
            <a:endParaRPr lang="cs-CZ" altLang="cs-CZ">
              <a:latin typeface="Arial CE" panose="020B0604020202020204" pitchFamily="34" charset="0"/>
              <a:ea typeface="Arial Unicode MS" panose="020B0604020202020204" pitchFamily="34" charset="-128"/>
              <a:cs typeface="Arial CE" panose="020B0604020202020204" pitchFamily="34" charset="0"/>
            </a:endParaRPr>
          </a:p>
        </p:txBody>
      </p:sp>
      <p:pic>
        <p:nvPicPr>
          <p:cNvPr id="52228" name="Obrázek 3" descr="top_01.jpg">
            <a:extLst>
              <a:ext uri="{FF2B5EF4-FFF2-40B4-BE49-F238E27FC236}">
                <a16:creationId xmlns:a16="http://schemas.microsoft.com/office/drawing/2014/main" id="{A7B21F4A-CEFD-F59C-9349-A882BA59A7F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4508500"/>
            <a:ext cx="33909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9" name="Obrázek 4" descr="znak pčr.bmp">
            <a:extLst>
              <a:ext uri="{FF2B5EF4-FFF2-40B4-BE49-F238E27FC236}">
                <a16:creationId xmlns:a16="http://schemas.microsoft.com/office/drawing/2014/main" id="{73F2D244-E1C8-AE7B-FBF0-58108BA9F7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4941888"/>
            <a:ext cx="923925" cy="8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6217C4F-DD3F-6A81-10E5-8AD16C7880F0}"/>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Sexting</a:t>
            </a:r>
            <a:endParaRPr lang="cs-CZ" b="1"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91040F78-D903-83E0-1A61-BB227A3CA17F}"/>
              </a:ext>
            </a:extLst>
          </p:cNvPr>
          <p:cNvSpPr>
            <a:spLocks noGrp="1"/>
          </p:cNvSpPr>
          <p:nvPr>
            <p:ph idx="1"/>
          </p:nvPr>
        </p:nvSpPr>
        <p:spPr/>
        <p:txBody>
          <a:bodyPr>
            <a:normAutofit/>
          </a:bodyPr>
          <a:lstStyle/>
          <a:p>
            <a:pPr eaLnBrk="1" fontAlgn="auto" hangingPunct="1">
              <a:spcAft>
                <a:spcPts val="0"/>
              </a:spcAft>
              <a:buFont typeface="Wingdings 2"/>
              <a:buChar char=""/>
              <a:defRPr/>
            </a:pPr>
            <a:r>
              <a:rPr lang="cs-CZ" sz="2800" b="1" dirty="0" err="1">
                <a:latin typeface="Arial CE" pitchFamily="34" charset="0"/>
                <a:cs typeface="Arial CE" pitchFamily="34" charset="0"/>
              </a:rPr>
              <a:t>Sending</a:t>
            </a:r>
            <a:r>
              <a:rPr lang="cs-CZ" sz="2800" dirty="0">
                <a:latin typeface="Arial CE" pitchFamily="34" charset="0"/>
                <a:cs typeface="Arial CE" pitchFamily="34" charset="0"/>
              </a:rPr>
              <a:t> </a:t>
            </a:r>
            <a:r>
              <a:rPr lang="cs-CZ" sz="2800" dirty="0" err="1">
                <a:latin typeface="Arial CE" pitchFamily="34" charset="0"/>
                <a:cs typeface="Arial CE" pitchFamily="34" charset="0"/>
              </a:rPr>
              <a:t>electronic</a:t>
            </a:r>
            <a:r>
              <a:rPr lang="cs-CZ" sz="2800" dirty="0">
                <a:latin typeface="Arial CE" pitchFamily="34" charset="0"/>
                <a:cs typeface="Arial CE" pitchFamily="34" charset="0"/>
              </a:rPr>
              <a:t> </a:t>
            </a:r>
            <a:r>
              <a:rPr lang="cs-CZ" sz="2800" dirty="0" err="1">
                <a:latin typeface="Arial CE" pitchFamily="34" charset="0"/>
                <a:cs typeface="Arial CE" pitchFamily="34" charset="0"/>
              </a:rPr>
              <a:t>messages</a:t>
            </a:r>
            <a:r>
              <a:rPr lang="cs-CZ" sz="2800" dirty="0">
                <a:latin typeface="Arial CE" pitchFamily="34" charset="0"/>
                <a:cs typeface="Arial CE" pitchFamily="34" charset="0"/>
              </a:rPr>
              <a:t>, </a:t>
            </a:r>
            <a:r>
              <a:rPr lang="cs-CZ" sz="2800" dirty="0" err="1">
                <a:latin typeface="Arial CE" pitchFamily="34" charset="0"/>
                <a:cs typeface="Arial CE" pitchFamily="34" charset="0"/>
              </a:rPr>
              <a:t>photos</a:t>
            </a:r>
            <a:r>
              <a:rPr lang="cs-CZ" sz="2800" dirty="0">
                <a:latin typeface="Arial CE" pitchFamily="34" charset="0"/>
                <a:cs typeface="Arial CE" pitchFamily="34" charset="0"/>
              </a:rPr>
              <a:t> </a:t>
            </a:r>
            <a:r>
              <a:rPr lang="cs-CZ" sz="2800" dirty="0" err="1">
                <a:latin typeface="Arial CE" pitchFamily="34" charset="0"/>
                <a:cs typeface="Arial CE" pitchFamily="34" charset="0"/>
              </a:rPr>
              <a:t>or</a:t>
            </a:r>
            <a:r>
              <a:rPr lang="cs-CZ" sz="2800" dirty="0">
                <a:latin typeface="Arial CE" pitchFamily="34" charset="0"/>
                <a:cs typeface="Arial CE" pitchFamily="34" charset="0"/>
              </a:rPr>
              <a:t> </a:t>
            </a:r>
            <a:r>
              <a:rPr lang="cs-CZ" sz="2800" dirty="0" err="1">
                <a:latin typeface="Arial CE" pitchFamily="34" charset="0"/>
                <a:cs typeface="Arial CE" pitchFamily="34" charset="0"/>
              </a:rPr>
              <a:t>videos</a:t>
            </a:r>
            <a:r>
              <a:rPr lang="cs-CZ" sz="2800" dirty="0">
                <a:latin typeface="Arial CE" pitchFamily="34" charset="0"/>
                <a:cs typeface="Arial CE" pitchFamily="34" charset="0"/>
              </a:rPr>
              <a:t> </a:t>
            </a:r>
            <a:r>
              <a:rPr lang="cs-CZ" sz="2800" dirty="0" err="1">
                <a:latin typeface="Arial CE" pitchFamily="34" charset="0"/>
                <a:cs typeface="Arial CE" pitchFamily="34" charset="0"/>
              </a:rPr>
              <a:t>with</a:t>
            </a:r>
            <a:r>
              <a:rPr lang="cs-CZ" sz="2800" dirty="0">
                <a:latin typeface="Arial CE" pitchFamily="34" charset="0"/>
                <a:cs typeface="Arial CE" pitchFamily="34" charset="0"/>
              </a:rPr>
              <a:t> </a:t>
            </a:r>
            <a:r>
              <a:rPr lang="cs-CZ" sz="2800" b="1" dirty="0" err="1">
                <a:latin typeface="Arial CE" pitchFamily="34" charset="0"/>
                <a:cs typeface="Arial CE" pitchFamily="34" charset="0"/>
              </a:rPr>
              <a:t>sexual</a:t>
            </a:r>
            <a:r>
              <a:rPr lang="cs-CZ" sz="2800" b="1" dirty="0">
                <a:latin typeface="Arial CE" pitchFamily="34" charset="0"/>
                <a:cs typeface="Arial CE" pitchFamily="34" charset="0"/>
              </a:rPr>
              <a:t> </a:t>
            </a:r>
            <a:r>
              <a:rPr lang="cs-CZ" sz="2800" b="1" dirty="0" err="1">
                <a:latin typeface="Arial CE" pitchFamily="34" charset="0"/>
                <a:cs typeface="Arial CE" pitchFamily="34" charset="0"/>
              </a:rPr>
              <a:t>content</a:t>
            </a:r>
            <a:r>
              <a:rPr lang="cs-CZ" sz="2800" b="1" dirty="0">
                <a:latin typeface="Arial CE" pitchFamily="34" charset="0"/>
                <a:cs typeface="Arial CE" pitchFamily="34" charset="0"/>
              </a:rPr>
              <a:t>.</a:t>
            </a:r>
          </a:p>
          <a:p>
            <a:pPr eaLnBrk="1" fontAlgn="auto" hangingPunct="1">
              <a:spcAft>
                <a:spcPts val="0"/>
              </a:spcAft>
              <a:buFont typeface="Wingdings 2"/>
              <a:buNone/>
              <a:defRPr/>
            </a:pPr>
            <a:endParaRPr lang="cs-CZ" sz="2800" dirty="0">
              <a:latin typeface="Arial CE" pitchFamily="34" charset="0"/>
              <a:cs typeface="Arial CE" pitchFamily="34" charset="0"/>
            </a:endParaRPr>
          </a:p>
          <a:p>
            <a:pPr eaLnBrk="1" fontAlgn="auto" hangingPunct="1">
              <a:lnSpc>
                <a:spcPct val="130000"/>
              </a:lnSpc>
              <a:spcAft>
                <a:spcPts val="0"/>
              </a:spcAft>
              <a:buFont typeface="Wingdings 2"/>
              <a:buChar char=""/>
              <a:defRPr/>
            </a:pPr>
            <a:r>
              <a:rPr lang="cs-CZ" sz="2800" dirty="0" err="1">
                <a:latin typeface="Arial CE" pitchFamily="34" charset="0"/>
                <a:cs typeface="Arial CE" pitchFamily="34" charset="0"/>
              </a:rPr>
              <a:t>Those</a:t>
            </a:r>
            <a:r>
              <a:rPr lang="cs-CZ" sz="2800" dirty="0">
                <a:latin typeface="Arial CE" pitchFamily="34" charset="0"/>
                <a:cs typeface="Arial CE" pitchFamily="34" charset="0"/>
              </a:rPr>
              <a:t> (</a:t>
            </a:r>
            <a:r>
              <a:rPr lang="cs-CZ" sz="2800" dirty="0" err="1">
                <a:latin typeface="Arial CE" pitchFamily="34" charset="0"/>
                <a:cs typeface="Arial CE" pitchFamily="34" charset="0"/>
              </a:rPr>
              <a:t>photos</a:t>
            </a:r>
            <a:r>
              <a:rPr lang="cs-CZ" sz="2800" dirty="0">
                <a:latin typeface="Arial CE" pitchFamily="34" charset="0"/>
                <a:cs typeface="Arial CE" pitchFamily="34" charset="0"/>
              </a:rPr>
              <a:t>, </a:t>
            </a:r>
            <a:r>
              <a:rPr lang="cs-CZ" sz="2800" dirty="0" err="1">
                <a:latin typeface="Arial CE" pitchFamily="34" charset="0"/>
                <a:cs typeface="Arial CE" pitchFamily="34" charset="0"/>
              </a:rPr>
              <a:t>videos</a:t>
            </a:r>
            <a:r>
              <a:rPr lang="cs-CZ" sz="2800" dirty="0">
                <a:latin typeface="Arial CE" pitchFamily="34" charset="0"/>
                <a:cs typeface="Arial CE" pitchFamily="34" charset="0"/>
              </a:rPr>
              <a:t>) </a:t>
            </a:r>
            <a:r>
              <a:rPr lang="cs-CZ" sz="2800" dirty="0" err="1">
                <a:latin typeface="Arial CE" pitchFamily="34" charset="0"/>
                <a:cs typeface="Arial CE" pitchFamily="34" charset="0"/>
              </a:rPr>
              <a:t>can</a:t>
            </a:r>
            <a:r>
              <a:rPr lang="cs-CZ" sz="2800" dirty="0">
                <a:latin typeface="Arial CE" pitchFamily="34" charset="0"/>
                <a:cs typeface="Arial CE" pitchFamily="34" charset="0"/>
              </a:rPr>
              <a:t> </a:t>
            </a:r>
            <a:r>
              <a:rPr lang="cs-CZ" sz="2800" dirty="0" err="1">
                <a:latin typeface="Arial CE" pitchFamily="34" charset="0"/>
                <a:cs typeface="Arial CE" pitchFamily="34" charset="0"/>
              </a:rPr>
              <a:t>be</a:t>
            </a:r>
            <a:r>
              <a:rPr lang="cs-CZ" sz="2800" dirty="0">
                <a:latin typeface="Arial CE" pitchFamily="34" charset="0"/>
                <a:cs typeface="Arial CE" pitchFamily="34" charset="0"/>
              </a:rPr>
              <a:t> </a:t>
            </a:r>
            <a:r>
              <a:rPr lang="cs-CZ" sz="2800" dirty="0" err="1">
                <a:latin typeface="Arial CE" pitchFamily="34" charset="0"/>
                <a:cs typeface="Arial CE" pitchFamily="34" charset="0"/>
              </a:rPr>
              <a:t>later</a:t>
            </a:r>
            <a:r>
              <a:rPr lang="cs-CZ" sz="2800" dirty="0">
                <a:latin typeface="Arial CE" pitchFamily="34" charset="0"/>
                <a:cs typeface="Arial CE" pitchFamily="34" charset="0"/>
              </a:rPr>
              <a:t> </a:t>
            </a:r>
            <a:r>
              <a:rPr lang="cs-CZ" sz="2800" b="1" dirty="0" err="1">
                <a:latin typeface="Arial CE" pitchFamily="34" charset="0"/>
                <a:cs typeface="Arial CE" pitchFamily="34" charset="0"/>
              </a:rPr>
              <a:t>shared</a:t>
            </a:r>
            <a:r>
              <a:rPr lang="cs-CZ" sz="2800" b="1" dirty="0">
                <a:latin typeface="Arial CE" pitchFamily="34" charset="0"/>
                <a:cs typeface="Arial CE" pitchFamily="34" charset="0"/>
              </a:rPr>
              <a:t> on </a:t>
            </a:r>
            <a:r>
              <a:rPr lang="cs-CZ" sz="2800" b="1" dirty="0" err="1">
                <a:latin typeface="Arial CE" pitchFamily="34" charset="0"/>
                <a:cs typeface="Arial CE" pitchFamily="34" charset="0"/>
              </a:rPr>
              <a:t>the</a:t>
            </a:r>
            <a:r>
              <a:rPr lang="cs-CZ" sz="2800" b="1" dirty="0">
                <a:latin typeface="Arial CE" pitchFamily="34" charset="0"/>
                <a:cs typeface="Arial CE" pitchFamily="34" charset="0"/>
              </a:rPr>
              <a:t> internet</a:t>
            </a:r>
            <a:r>
              <a:rPr lang="cs-CZ" sz="2800" dirty="0">
                <a:latin typeface="Arial CE" pitchFamily="34" charset="0"/>
                <a:cs typeface="Arial CE" pitchFamily="34" charset="0"/>
              </a:rPr>
              <a:t> – </a:t>
            </a:r>
            <a:r>
              <a:rPr lang="cs-CZ" sz="2800" dirty="0" err="1">
                <a:latin typeface="Arial CE" pitchFamily="34" charset="0"/>
                <a:cs typeface="Arial CE" pitchFamily="34" charset="0"/>
              </a:rPr>
              <a:t>especially</a:t>
            </a:r>
            <a:r>
              <a:rPr lang="cs-CZ" sz="2800" dirty="0">
                <a:latin typeface="Arial CE" pitchFamily="34" charset="0"/>
                <a:cs typeface="Arial CE" pitchFamily="34" charset="0"/>
              </a:rPr>
              <a:t> </a:t>
            </a:r>
            <a:r>
              <a:rPr lang="cs-CZ" sz="2800" dirty="0" err="1">
                <a:latin typeface="Arial CE" pitchFamily="34" charset="0"/>
                <a:cs typeface="Arial CE" pitchFamily="34" charset="0"/>
              </a:rPr>
              <a:t>when</a:t>
            </a:r>
            <a:r>
              <a:rPr lang="cs-CZ" sz="2800" dirty="0">
                <a:latin typeface="Arial CE" pitchFamily="34" charset="0"/>
                <a:cs typeface="Arial CE" pitchFamily="34" charset="0"/>
              </a:rPr>
              <a:t> </a:t>
            </a:r>
            <a:r>
              <a:rPr lang="cs-CZ" sz="2800" dirty="0" err="1">
                <a:latin typeface="Arial CE" pitchFamily="34" charset="0"/>
                <a:cs typeface="Arial CE" pitchFamily="34" charset="0"/>
              </a:rPr>
              <a:t>the</a:t>
            </a:r>
            <a:r>
              <a:rPr lang="cs-CZ" sz="2800" dirty="0">
                <a:latin typeface="Arial CE" pitchFamily="34" charset="0"/>
                <a:cs typeface="Arial CE" pitchFamily="34" charset="0"/>
              </a:rPr>
              <a:t> </a:t>
            </a:r>
            <a:r>
              <a:rPr lang="cs-CZ" sz="2800" dirty="0" err="1">
                <a:latin typeface="Arial CE" pitchFamily="34" charset="0"/>
                <a:cs typeface="Arial CE" pitchFamily="34" charset="0"/>
              </a:rPr>
              <a:t>relationship</a:t>
            </a:r>
            <a:r>
              <a:rPr lang="cs-CZ" sz="2800" dirty="0">
                <a:latin typeface="Arial CE" pitchFamily="34" charset="0"/>
                <a:cs typeface="Arial CE" pitchFamily="34" charset="0"/>
              </a:rPr>
              <a:t> </a:t>
            </a:r>
            <a:r>
              <a:rPr lang="cs-CZ" sz="2800" dirty="0" err="1">
                <a:latin typeface="Arial CE" pitchFamily="34" charset="0"/>
                <a:cs typeface="Arial CE" pitchFamily="34" charset="0"/>
              </a:rPr>
              <a:t>between</a:t>
            </a:r>
            <a:r>
              <a:rPr lang="cs-CZ" sz="2800" dirty="0">
                <a:latin typeface="Arial CE" pitchFamily="34" charset="0"/>
                <a:cs typeface="Arial CE" pitchFamily="34" charset="0"/>
              </a:rPr>
              <a:t> </a:t>
            </a:r>
            <a:r>
              <a:rPr lang="cs-CZ" sz="2800" dirty="0" err="1">
                <a:latin typeface="Arial CE" pitchFamily="34" charset="0"/>
                <a:cs typeface="Arial CE" pitchFamily="34" charset="0"/>
              </a:rPr>
              <a:t>those</a:t>
            </a:r>
            <a:r>
              <a:rPr lang="cs-CZ" sz="2800" dirty="0">
                <a:latin typeface="Arial CE" pitchFamily="34" charset="0"/>
                <a:cs typeface="Arial CE" pitchFamily="34" charset="0"/>
              </a:rPr>
              <a:t> </a:t>
            </a:r>
            <a:r>
              <a:rPr lang="cs-CZ" sz="2800" dirty="0" err="1">
                <a:latin typeface="Arial CE" pitchFamily="34" charset="0"/>
                <a:cs typeface="Arial CE" pitchFamily="34" charset="0"/>
              </a:rPr>
              <a:t>persons</a:t>
            </a:r>
            <a:r>
              <a:rPr lang="cs-CZ" sz="2800" dirty="0">
                <a:latin typeface="Arial CE" pitchFamily="34" charset="0"/>
                <a:cs typeface="Arial CE" pitchFamily="34" charset="0"/>
              </a:rPr>
              <a:t> </a:t>
            </a:r>
            <a:r>
              <a:rPr lang="cs-CZ" sz="2800" dirty="0" err="1">
                <a:latin typeface="Arial CE" pitchFamily="34" charset="0"/>
                <a:cs typeface="Arial CE" pitchFamily="34" charset="0"/>
              </a:rPr>
              <a:t>comes</a:t>
            </a:r>
            <a:r>
              <a:rPr lang="cs-CZ" sz="2800" dirty="0">
                <a:latin typeface="Arial CE" pitchFamily="34" charset="0"/>
                <a:cs typeface="Arial CE" pitchFamily="34" charset="0"/>
              </a:rPr>
              <a:t> to </a:t>
            </a:r>
            <a:r>
              <a:rPr lang="cs-CZ" sz="2800" dirty="0" err="1">
                <a:latin typeface="Arial CE" pitchFamily="34" charset="0"/>
                <a:cs typeface="Arial CE" pitchFamily="34" charset="0"/>
              </a:rPr>
              <a:t>an</a:t>
            </a:r>
            <a:r>
              <a:rPr lang="cs-CZ" sz="2800" dirty="0">
                <a:latin typeface="Arial CE" pitchFamily="34" charset="0"/>
                <a:cs typeface="Arial CE" pitchFamily="34" charset="0"/>
              </a:rPr>
              <a:t> end.</a:t>
            </a:r>
          </a:p>
          <a:p>
            <a:pPr marL="0" indent="0" eaLnBrk="1" fontAlgn="auto" hangingPunct="1">
              <a:spcAft>
                <a:spcPts val="0"/>
              </a:spcAft>
              <a:buFont typeface="Wingdings 2" panose="05020102010507070707" pitchFamily="18" charset="2"/>
              <a:buNone/>
              <a:defRPr/>
            </a:pPr>
            <a:endParaRPr lang="cs-CZ"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FD6B853-2B0E-A3BE-20D0-7016A7627D41}"/>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Risks</a:t>
            </a:r>
            <a:r>
              <a:rPr lang="cs-CZ" b="1" dirty="0">
                <a:latin typeface="Arial CE" pitchFamily="34" charset="0"/>
                <a:cs typeface="Arial CE" pitchFamily="34" charset="0"/>
              </a:rPr>
              <a:t>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sexting</a:t>
            </a:r>
            <a:endParaRPr lang="cs-CZ" b="1" dirty="0">
              <a:latin typeface="Arial CE" pitchFamily="34" charset="0"/>
              <a:cs typeface="Arial CE" pitchFamily="34" charset="0"/>
            </a:endParaRPr>
          </a:p>
        </p:txBody>
      </p:sp>
      <p:sp>
        <p:nvSpPr>
          <p:cNvPr id="56323" name="Zástupný symbol pro obsah 2">
            <a:extLst>
              <a:ext uri="{FF2B5EF4-FFF2-40B4-BE49-F238E27FC236}">
                <a16:creationId xmlns:a16="http://schemas.microsoft.com/office/drawing/2014/main" id="{ED407DC7-9DCB-5FF5-8A45-26FD2FCDC139}"/>
              </a:ext>
            </a:extLst>
          </p:cNvPr>
          <p:cNvSpPr>
            <a:spLocks noGrp="1"/>
          </p:cNvSpPr>
          <p:nvPr>
            <p:ph idx="1"/>
          </p:nvPr>
        </p:nvSpPr>
        <p:spPr/>
        <p:txBody>
          <a:bodyPr/>
          <a:lstStyle/>
          <a:p>
            <a:pPr eaLnBrk="1" hangingPunct="1">
              <a:lnSpc>
                <a:spcPct val="110000"/>
              </a:lnSpc>
            </a:pPr>
            <a:r>
              <a:rPr lang="cs-CZ" altLang="cs-CZ" sz="2400" dirty="0" err="1">
                <a:latin typeface="Arial CE" panose="020B0604020202020204" pitchFamily="34" charset="0"/>
                <a:cs typeface="Arial CE" panose="020B0604020202020204" pitchFamily="34" charset="0"/>
              </a:rPr>
              <a:t>You</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give</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potential</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attacker</a:t>
            </a:r>
            <a:r>
              <a:rPr lang="cs-CZ" altLang="cs-CZ" sz="2400" dirty="0">
                <a:latin typeface="Arial CE" panose="020B0604020202020204" pitchFamily="34" charset="0"/>
                <a:cs typeface="Arial CE" panose="020B0604020202020204" pitchFamily="34" charset="0"/>
              </a:rPr>
              <a:t> a sensitive </a:t>
            </a:r>
            <a:r>
              <a:rPr lang="cs-CZ" altLang="cs-CZ" sz="2400" dirty="0" err="1">
                <a:latin typeface="Arial CE" panose="020B0604020202020204" pitchFamily="34" charset="0"/>
                <a:cs typeface="Arial CE" panose="020B0604020202020204" pitchFamily="34" charset="0"/>
              </a:rPr>
              <a:t>content</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which</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can</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be</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later</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used</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against</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you</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for</a:t>
            </a:r>
            <a:r>
              <a:rPr lang="cs-CZ" altLang="cs-CZ" sz="2400" dirty="0">
                <a:latin typeface="Arial CE" panose="020B0604020202020204" pitchFamily="34" charset="0"/>
                <a:cs typeface="Arial CE" panose="020B0604020202020204" pitchFamily="34" charset="0"/>
              </a:rPr>
              <a:t> ex. </a:t>
            </a:r>
            <a:r>
              <a:rPr lang="cs-CZ" altLang="cs-CZ" sz="2400" dirty="0" err="1">
                <a:latin typeface="Arial CE" panose="020B0604020202020204" pitchFamily="34" charset="0"/>
                <a:cs typeface="Arial CE" panose="020B0604020202020204" pitchFamily="34" charset="0"/>
              </a:rPr>
              <a:t>for</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cyberbullying</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blackmail</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or</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sexual</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assault</a:t>
            </a:r>
            <a:r>
              <a:rPr lang="cs-CZ" altLang="cs-CZ" sz="2400" dirty="0">
                <a:latin typeface="Arial CE" panose="020B0604020202020204" pitchFamily="34" charset="0"/>
                <a:cs typeface="Arial CE" panose="020B0604020202020204" pitchFamily="34" charset="0"/>
              </a:rPr>
              <a:t>) </a:t>
            </a:r>
          </a:p>
          <a:p>
            <a:pPr eaLnBrk="1" hangingPunct="1">
              <a:lnSpc>
                <a:spcPct val="110000"/>
              </a:lnSpc>
            </a:pPr>
            <a:r>
              <a:rPr lang="cs-CZ" altLang="cs-CZ" sz="2400" dirty="0" err="1">
                <a:latin typeface="Arial CE" panose="020B0604020202020204" pitchFamily="34" charset="0"/>
                <a:cs typeface="Arial CE" panose="020B0604020202020204" pitchFamily="34" charset="0"/>
              </a:rPr>
              <a:t>This</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content</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can</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circle</a:t>
            </a:r>
            <a:r>
              <a:rPr lang="cs-CZ" altLang="cs-CZ" sz="2400"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around</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the</a:t>
            </a:r>
            <a:r>
              <a:rPr lang="cs-CZ" altLang="cs-CZ" sz="2400" b="1" dirty="0">
                <a:latin typeface="Arial CE" panose="020B0604020202020204" pitchFamily="34" charset="0"/>
                <a:cs typeface="Arial CE" panose="020B0604020202020204" pitchFamily="34" charset="0"/>
              </a:rPr>
              <a:t> internet </a:t>
            </a:r>
            <a:r>
              <a:rPr lang="cs-CZ" altLang="cs-CZ" sz="2400" b="1" dirty="0" err="1">
                <a:latin typeface="Arial CE" panose="020B0604020202020204" pitchFamily="34" charset="0"/>
                <a:cs typeface="Arial CE" panose="020B0604020202020204" pitchFamily="34" charset="0"/>
              </a:rPr>
              <a:t>for</a:t>
            </a:r>
            <a:r>
              <a:rPr lang="cs-CZ" altLang="cs-CZ" sz="2400" b="1" dirty="0">
                <a:latin typeface="Arial CE" panose="020B0604020202020204" pitchFamily="34" charset="0"/>
                <a:cs typeface="Arial CE" panose="020B0604020202020204" pitchFamily="34" charset="0"/>
              </a:rPr>
              <a:t> many </a:t>
            </a:r>
            <a:r>
              <a:rPr lang="cs-CZ" altLang="cs-CZ" sz="2400" b="1" dirty="0" err="1">
                <a:latin typeface="Arial CE" panose="020B0604020202020204" pitchFamily="34" charset="0"/>
                <a:cs typeface="Arial CE" panose="020B0604020202020204" pitchFamily="34" charset="0"/>
              </a:rPr>
              <a:t>years</a:t>
            </a:r>
            <a:r>
              <a:rPr lang="cs-CZ" altLang="cs-CZ" sz="2400" b="1" dirty="0">
                <a:latin typeface="Arial CE" panose="020B0604020202020204" pitchFamily="34" charset="0"/>
                <a:cs typeface="Arial CE" panose="020B0604020202020204" pitchFamily="34" charset="0"/>
              </a:rPr>
              <a:t> </a:t>
            </a:r>
            <a:r>
              <a:rPr lang="cs-CZ" altLang="cs-CZ" sz="2400" dirty="0">
                <a:latin typeface="Arial CE" panose="020B0604020202020204" pitchFamily="34" charset="0"/>
                <a:cs typeface="Arial CE" panose="020B0604020202020204" pitchFamily="34" charset="0"/>
              </a:rPr>
              <a:t>(</a:t>
            </a:r>
            <a:r>
              <a:rPr lang="cs-CZ" altLang="cs-CZ" sz="2400" dirty="0" err="1">
                <a:latin typeface="Arial CE" panose="020B0604020202020204" pitchFamily="34" charset="0"/>
                <a:cs typeface="Arial CE" panose="020B0604020202020204" pitchFamily="34" charset="0"/>
              </a:rPr>
              <a:t>even</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years</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after</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its</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origin</a:t>
            </a:r>
            <a:r>
              <a:rPr lang="cs-CZ" altLang="cs-CZ" sz="2400" dirty="0">
                <a:latin typeface="Arial CE" panose="020B0604020202020204" pitchFamily="34" charset="0"/>
                <a:cs typeface="Arial CE" panose="020B0604020202020204" pitchFamily="34" charset="0"/>
              </a:rPr>
              <a:t>).</a:t>
            </a:r>
          </a:p>
          <a:p>
            <a:pPr eaLnBrk="1" hangingPunct="1">
              <a:lnSpc>
                <a:spcPct val="110000"/>
              </a:lnSpc>
            </a:pPr>
            <a:r>
              <a:rPr lang="cs-CZ" altLang="cs-CZ" sz="2400" b="1" dirty="0" err="1">
                <a:latin typeface="Arial CE" panose="020B0604020202020204" pitchFamily="34" charset="0"/>
                <a:cs typeface="Arial CE" panose="020B0604020202020204" pitchFamily="34" charset="0"/>
              </a:rPr>
              <a:t>The</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loss</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of</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prestige</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which</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goes</a:t>
            </a:r>
            <a:r>
              <a:rPr lang="cs-CZ" altLang="cs-CZ" sz="2400" dirty="0">
                <a:latin typeface="Arial CE" panose="020B0604020202020204" pitchFamily="34" charset="0"/>
                <a:cs typeface="Arial CE" panose="020B0604020202020204" pitchFamily="34" charset="0"/>
              </a:rPr>
              <a:t> hand in hand </a:t>
            </a:r>
            <a:r>
              <a:rPr lang="cs-CZ" altLang="cs-CZ" sz="2400" dirty="0" err="1">
                <a:latin typeface="Arial CE" panose="020B0604020202020204" pitchFamily="34" charset="0"/>
                <a:cs typeface="Arial CE" panose="020B0604020202020204" pitchFamily="34" charset="0"/>
              </a:rPr>
              <a:t>with</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struggles</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with</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getting</a:t>
            </a:r>
            <a:r>
              <a:rPr lang="cs-CZ" altLang="cs-CZ" sz="2400" dirty="0">
                <a:latin typeface="Arial CE" panose="020B0604020202020204" pitchFamily="34" charset="0"/>
                <a:cs typeface="Arial CE" panose="020B0604020202020204" pitchFamily="34" charset="0"/>
              </a:rPr>
              <a:t> and </a:t>
            </a:r>
            <a:r>
              <a:rPr lang="cs-CZ" altLang="cs-CZ" sz="2400" dirty="0" err="1">
                <a:latin typeface="Arial CE" panose="020B0604020202020204" pitchFamily="34" charset="0"/>
                <a:cs typeface="Arial CE" panose="020B0604020202020204" pitchFamily="34" charset="0"/>
              </a:rPr>
              <a:t>maintaing</a:t>
            </a:r>
            <a:r>
              <a:rPr lang="cs-CZ" altLang="cs-CZ" sz="2400" dirty="0">
                <a:latin typeface="Arial CE" panose="020B0604020202020204" pitchFamily="34" charset="0"/>
                <a:cs typeface="Arial CE" panose="020B0604020202020204" pitchFamily="34" charset="0"/>
              </a:rPr>
              <a:t> a </a:t>
            </a:r>
            <a:r>
              <a:rPr lang="cs-CZ" altLang="cs-CZ" sz="2400" dirty="0" err="1">
                <a:latin typeface="Arial CE" panose="020B0604020202020204" pitchFamily="34" charset="0"/>
                <a:cs typeface="Arial CE" panose="020B0604020202020204" pitchFamily="34" charset="0"/>
              </a:rPr>
              <a:t>job</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or</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social</a:t>
            </a:r>
            <a:r>
              <a:rPr lang="cs-CZ" altLang="cs-CZ" sz="2400" dirty="0">
                <a:latin typeface="Arial CE" panose="020B0604020202020204" pitchFamily="34" charset="0"/>
                <a:cs typeface="Arial CE" panose="020B0604020202020204" pitchFamily="34" charset="0"/>
              </a:rPr>
              <a:t> relations</a:t>
            </a:r>
          </a:p>
          <a:p>
            <a:pPr eaLnBrk="1" hangingPunct="1">
              <a:lnSpc>
                <a:spcPct val="110000"/>
              </a:lnSpc>
            </a:pPr>
            <a:r>
              <a:rPr lang="cs-CZ" altLang="cs-CZ" sz="2400" dirty="0" err="1">
                <a:latin typeface="Arial CE" panose="020B0604020202020204" pitchFamily="34" charset="0"/>
                <a:cs typeface="Arial CE" panose="020B0604020202020204" pitchFamily="34" charset="0"/>
              </a:rPr>
              <a:t>You</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may</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become</a:t>
            </a:r>
            <a:r>
              <a:rPr lang="cs-CZ" altLang="cs-CZ" sz="2400" dirty="0">
                <a:latin typeface="Arial CE" panose="020B0604020202020204" pitchFamily="34" charset="0"/>
                <a:cs typeface="Arial CE" panose="020B0604020202020204" pitchFamily="34" charset="0"/>
              </a:rPr>
              <a:t> </a:t>
            </a:r>
            <a:r>
              <a:rPr lang="cs-CZ" altLang="cs-CZ" sz="2400" b="1" dirty="0">
                <a:latin typeface="Arial CE" panose="020B0604020202020204" pitchFamily="34" charset="0"/>
                <a:cs typeface="Arial CE" panose="020B0604020202020204" pitchFamily="34" charset="0"/>
              </a:rPr>
              <a:t>a </a:t>
            </a:r>
            <a:r>
              <a:rPr lang="cs-CZ" altLang="cs-CZ" sz="2400" b="1" dirty="0" err="1">
                <a:latin typeface="Arial CE" panose="020B0604020202020204" pitchFamily="34" charset="0"/>
                <a:cs typeface="Arial CE" panose="020B0604020202020204" pitchFamily="34" charset="0"/>
              </a:rPr>
              <a:t>perpetrator</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of</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misdemeanor</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or</a:t>
            </a:r>
            <a:r>
              <a:rPr lang="cs-CZ" altLang="cs-CZ" sz="2400" b="1" dirty="0">
                <a:latin typeface="Arial CE" panose="020B0604020202020204" pitchFamily="34" charset="0"/>
                <a:cs typeface="Arial CE" panose="020B0604020202020204" pitchFamily="34" charset="0"/>
              </a:rPr>
              <a:t> a </a:t>
            </a:r>
            <a:r>
              <a:rPr lang="cs-CZ" altLang="cs-CZ" sz="2400" b="1" dirty="0" err="1">
                <a:latin typeface="Arial CE" panose="020B0604020202020204" pitchFamily="34" charset="0"/>
                <a:cs typeface="Arial CE" panose="020B0604020202020204" pitchFamily="34" charset="0"/>
              </a:rPr>
              <a:t>crime</a:t>
            </a:r>
            <a:r>
              <a:rPr lang="cs-CZ" altLang="cs-CZ" sz="2400" b="1" dirty="0">
                <a:latin typeface="Arial CE" panose="020B0604020202020204" pitchFamily="34" charset="0"/>
                <a:cs typeface="Arial CE" panose="020B0604020202020204" pitchFamily="34" charset="0"/>
              </a:rPr>
              <a:t> </a:t>
            </a:r>
            <a:r>
              <a:rPr lang="cs-CZ" altLang="cs-CZ" sz="2400" dirty="0">
                <a:latin typeface="Arial CE" panose="020B0604020202020204" pitchFamily="34" charset="0"/>
                <a:cs typeface="Arial CE" panose="020B0604020202020204" pitchFamily="34" charset="0"/>
              </a:rPr>
              <a:t>(</a:t>
            </a:r>
            <a:r>
              <a:rPr lang="cs-CZ" altLang="cs-CZ" sz="2400" dirty="0" err="1">
                <a:latin typeface="Arial CE" panose="020B0604020202020204" pitchFamily="34" charset="0"/>
                <a:cs typeface="Arial CE" panose="020B0604020202020204" pitchFamily="34" charset="0"/>
              </a:rPr>
              <a:t>sharing</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child</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pronography</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etc</a:t>
            </a:r>
            <a:r>
              <a:rPr lang="cs-CZ" altLang="cs-CZ" sz="2400" dirty="0">
                <a:latin typeface="Arial CE" panose="020B0604020202020204" pitchFamily="34" charset="0"/>
                <a:cs typeface="Arial CE" panose="020B0604020202020204" pitchFamily="34" charset="0"/>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9232D53-A5D8-AB63-4EEE-349C14F2F038}"/>
              </a:ext>
            </a:extLst>
          </p:cNvPr>
          <p:cNvSpPr>
            <a:spLocks noGrp="1"/>
          </p:cNvSpPr>
          <p:nvPr>
            <p:ph type="title"/>
          </p:nvPr>
        </p:nvSpPr>
        <p:spPr/>
        <p:txBody>
          <a:bodyPr>
            <a:noAutofit/>
          </a:bodyPr>
          <a:lstStyle/>
          <a:p>
            <a:pPr eaLnBrk="1" fontAlgn="auto" hangingPunct="1">
              <a:spcAft>
                <a:spcPts val="0"/>
              </a:spcAft>
              <a:defRPr/>
            </a:pPr>
            <a:r>
              <a:rPr lang="cs-CZ" b="1" dirty="0" err="1">
                <a:latin typeface="Arial CE" pitchFamily="34" charset="-18"/>
                <a:cs typeface="Arial" pitchFamily="34" charset="0"/>
              </a:rPr>
              <a:t>legal</a:t>
            </a:r>
            <a:r>
              <a:rPr lang="cs-CZ" b="1" dirty="0">
                <a:latin typeface="Arial CE" pitchFamily="34" charset="-18"/>
                <a:cs typeface="Arial" pitchFamily="34" charset="0"/>
              </a:rPr>
              <a:t> paradox</a:t>
            </a:r>
            <a:endParaRPr lang="cs-CZ" dirty="0"/>
          </a:p>
        </p:txBody>
      </p:sp>
      <p:sp>
        <p:nvSpPr>
          <p:cNvPr id="58371" name="Zástupný symbol pro obsah 2">
            <a:extLst>
              <a:ext uri="{FF2B5EF4-FFF2-40B4-BE49-F238E27FC236}">
                <a16:creationId xmlns:a16="http://schemas.microsoft.com/office/drawing/2014/main" id="{7C070496-8738-F4EC-7F4E-AD7AA60E60B8}"/>
              </a:ext>
            </a:extLst>
          </p:cNvPr>
          <p:cNvSpPr>
            <a:spLocks noGrp="1"/>
          </p:cNvSpPr>
          <p:nvPr>
            <p:ph idx="1"/>
          </p:nvPr>
        </p:nvSpPr>
        <p:spPr/>
        <p:txBody>
          <a:bodyPr/>
          <a:lstStyle/>
          <a:p>
            <a:pPr eaLnBrk="1" hangingPunct="1"/>
            <a:r>
              <a:rPr lang="cs-CZ" altLang="cs-CZ" sz="2400" b="1" dirty="0" err="1">
                <a:latin typeface="Arial CE" panose="020B0604020202020204" pitchFamily="34" charset="0"/>
                <a:cs typeface="Arial CE" panose="020B0604020202020204" pitchFamily="34" charset="0"/>
              </a:rPr>
              <a:t>Individual</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over</a:t>
            </a:r>
            <a:r>
              <a:rPr lang="cs-CZ" altLang="cs-CZ" sz="2400" b="1" dirty="0">
                <a:latin typeface="Arial CE" panose="020B0604020202020204" pitchFamily="34" charset="0"/>
                <a:cs typeface="Arial CE" panose="020B0604020202020204" pitchFamily="34" charset="0"/>
              </a:rPr>
              <a:t> 15 </a:t>
            </a:r>
            <a:r>
              <a:rPr lang="cs-CZ" altLang="cs-CZ" sz="2400" b="1" dirty="0" err="1">
                <a:latin typeface="Arial CE" panose="020B0604020202020204" pitchFamily="34" charset="0"/>
                <a:cs typeface="Arial CE" panose="020B0604020202020204" pitchFamily="34" charset="0"/>
              </a:rPr>
              <a:t>is</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alowed</a:t>
            </a:r>
            <a:r>
              <a:rPr lang="cs-CZ" altLang="cs-CZ" sz="2400" b="1" dirty="0">
                <a:latin typeface="Arial CE" panose="020B0604020202020204" pitchFamily="34" charset="0"/>
                <a:cs typeface="Arial CE" panose="020B0604020202020204" pitchFamily="34" charset="0"/>
              </a:rPr>
              <a:t> to </a:t>
            </a:r>
            <a:r>
              <a:rPr lang="cs-CZ" altLang="cs-CZ" sz="2400" b="1" dirty="0" err="1">
                <a:latin typeface="Arial CE" panose="020B0604020202020204" pitchFamily="34" charset="0"/>
                <a:cs typeface="Arial CE" panose="020B0604020202020204" pitchFamily="34" charset="0"/>
              </a:rPr>
              <a:t>have</a:t>
            </a:r>
            <a:r>
              <a:rPr lang="cs-CZ" altLang="cs-CZ" sz="2400" b="1" dirty="0">
                <a:latin typeface="Arial CE" panose="020B0604020202020204" pitchFamily="34" charset="0"/>
                <a:cs typeface="Arial CE" panose="020B0604020202020204" pitchFamily="34" charset="0"/>
              </a:rPr>
              <a:t> sex</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they</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don´t</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commit</a:t>
            </a:r>
            <a:r>
              <a:rPr lang="cs-CZ" altLang="cs-CZ" sz="2400" dirty="0">
                <a:latin typeface="Arial CE" panose="020B0604020202020204" pitchFamily="34" charset="0"/>
                <a:cs typeface="Arial CE" panose="020B0604020202020204" pitchFamily="34" charset="0"/>
              </a:rPr>
              <a:t> a </a:t>
            </a:r>
            <a:r>
              <a:rPr lang="cs-CZ" altLang="cs-CZ" sz="2400" dirty="0" err="1">
                <a:latin typeface="Arial CE" panose="020B0604020202020204" pitchFamily="34" charset="0"/>
                <a:cs typeface="Arial CE" panose="020B0604020202020204" pitchFamily="34" charset="0"/>
              </a:rPr>
              <a:t>crime</a:t>
            </a:r>
            <a:r>
              <a:rPr lang="cs-CZ" altLang="cs-CZ" sz="2400" dirty="0">
                <a:latin typeface="Arial CE" panose="020B0604020202020204" pitchFamily="34" charset="0"/>
                <a:cs typeface="Arial CE" panose="020B0604020202020204" pitchFamily="34" charset="0"/>
              </a:rPr>
              <a:t>).</a:t>
            </a:r>
          </a:p>
          <a:p>
            <a:pPr eaLnBrk="1" hangingPunct="1"/>
            <a:endParaRPr lang="cs-CZ" altLang="cs-CZ" sz="2400" b="1" dirty="0">
              <a:latin typeface="Arial CE" panose="020B0604020202020204" pitchFamily="34" charset="0"/>
              <a:cs typeface="Arial CE" panose="020B0604020202020204" pitchFamily="34" charset="0"/>
            </a:endParaRPr>
          </a:p>
          <a:p>
            <a:pPr eaLnBrk="1" hangingPunct="1"/>
            <a:r>
              <a:rPr lang="cs-CZ" altLang="cs-CZ" sz="2400" b="1" dirty="0" err="1">
                <a:latin typeface="Arial CE" panose="020B0604020202020204" pitchFamily="34" charset="0"/>
                <a:cs typeface="Arial CE" panose="020B0604020202020204" pitchFamily="34" charset="0"/>
              </a:rPr>
              <a:t>However,they</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cannot</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photograph</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themselves</a:t>
            </a:r>
            <a:r>
              <a:rPr lang="cs-CZ" altLang="cs-CZ" sz="2400" b="1" dirty="0">
                <a:latin typeface="Arial CE" panose="020B0604020202020204" pitchFamily="34" charset="0"/>
                <a:cs typeface="Arial CE" panose="020B0604020202020204" pitchFamily="34" charset="0"/>
              </a:rPr>
              <a:t>, 	        film </a:t>
            </a:r>
            <a:r>
              <a:rPr lang="cs-CZ" altLang="cs-CZ" sz="2400" b="1" dirty="0" err="1">
                <a:latin typeface="Arial CE" panose="020B0604020202020204" pitchFamily="34" charset="0"/>
                <a:cs typeface="Arial CE" panose="020B0604020202020204" pitchFamily="34" charset="0"/>
              </a:rPr>
              <a:t>themsels</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or</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write</a:t>
            </a:r>
            <a:r>
              <a:rPr lang="cs-CZ" altLang="cs-CZ" sz="2400" b="1" dirty="0">
                <a:latin typeface="Arial CE" panose="020B0604020202020204" pitchFamily="34" charset="0"/>
                <a:cs typeface="Arial CE" panose="020B0604020202020204" pitchFamily="34" charset="0"/>
              </a:rPr>
              <a:t> a </a:t>
            </a:r>
            <a:r>
              <a:rPr lang="cs-CZ" altLang="cs-CZ" sz="2400" b="1" dirty="0" err="1">
                <a:latin typeface="Arial CE" panose="020B0604020202020204" pitchFamily="34" charset="0"/>
                <a:cs typeface="Arial CE" panose="020B0604020202020204" pitchFamily="34" charset="0"/>
              </a:rPr>
              <a:t>journal</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while</a:t>
            </a:r>
            <a:r>
              <a:rPr lang="cs-CZ" altLang="cs-CZ" sz="2400" b="1" dirty="0">
                <a:latin typeface="Arial CE" panose="020B0604020202020204" pitchFamily="34" charset="0"/>
                <a:cs typeface="Arial CE" panose="020B0604020202020204" pitchFamily="34" charset="0"/>
              </a:rPr>
              <a:t> </a:t>
            </a:r>
            <a:r>
              <a:rPr lang="cs-CZ" altLang="cs-CZ" sz="2400" b="1" dirty="0" err="1">
                <a:latin typeface="Arial CE" panose="020B0604020202020204" pitchFamily="34" charset="0"/>
                <a:cs typeface="Arial CE" panose="020B0604020202020204" pitchFamily="34" charset="0"/>
              </a:rPr>
              <a:t>doing</a:t>
            </a:r>
            <a:r>
              <a:rPr lang="cs-CZ" altLang="cs-CZ" sz="2400" b="1" dirty="0">
                <a:latin typeface="Arial CE" panose="020B0604020202020204" pitchFamily="34" charset="0"/>
                <a:cs typeface="Arial CE" panose="020B0604020202020204" pitchFamily="34" charset="0"/>
              </a:rPr>
              <a:t> so 	            </a:t>
            </a:r>
            <a:r>
              <a:rPr lang="cs-CZ" altLang="cs-CZ" sz="2400" dirty="0">
                <a:latin typeface="Arial CE" panose="020B0604020202020204" pitchFamily="34" charset="0"/>
                <a:cs typeface="Arial CE" panose="020B0604020202020204" pitchFamily="34" charset="0"/>
              </a:rPr>
              <a:t>(</a:t>
            </a:r>
            <a:r>
              <a:rPr lang="cs-CZ" altLang="cs-CZ" sz="2400" dirty="0" err="1">
                <a:latin typeface="Arial CE" panose="020B0604020202020204" pitchFamily="34" charset="0"/>
                <a:cs typeface="Arial CE" panose="020B0604020202020204" pitchFamily="34" charset="0"/>
              </a:rPr>
              <a:t>if</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they</a:t>
            </a:r>
            <a:r>
              <a:rPr lang="cs-CZ" altLang="cs-CZ" sz="2400" dirty="0">
                <a:latin typeface="Arial CE" panose="020B0604020202020204" pitchFamily="34" charset="0"/>
                <a:cs typeface="Arial CE" panose="020B0604020202020204" pitchFamily="34" charset="0"/>
              </a:rPr>
              <a:t> aren´ t </a:t>
            </a:r>
            <a:r>
              <a:rPr lang="cs-CZ" altLang="cs-CZ" sz="2400" dirty="0" err="1">
                <a:latin typeface="Arial CE" panose="020B0604020202020204" pitchFamily="34" charset="0"/>
                <a:cs typeface="Arial CE" panose="020B0604020202020204" pitchFamily="34" charset="0"/>
              </a:rPr>
              <a:t>over</a:t>
            </a:r>
            <a:r>
              <a:rPr lang="cs-CZ" altLang="cs-CZ" sz="2400" dirty="0">
                <a:latin typeface="Arial CE" panose="020B0604020202020204" pitchFamily="34" charset="0"/>
                <a:cs typeface="Arial CE" panose="020B0604020202020204" pitchFamily="34" charset="0"/>
              </a:rPr>
              <a:t> 18 </a:t>
            </a:r>
            <a:r>
              <a:rPr lang="cs-CZ" altLang="cs-CZ" sz="2400" dirty="0" err="1">
                <a:latin typeface="Arial CE" panose="020B0604020202020204" pitchFamily="34" charset="0"/>
                <a:cs typeface="Arial CE" panose="020B0604020202020204" pitchFamily="34" charset="0"/>
              </a:rPr>
              <a:t>years</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old</a:t>
            </a:r>
            <a:r>
              <a:rPr lang="cs-CZ" altLang="cs-CZ" sz="2400" dirty="0">
                <a:latin typeface="Arial CE" panose="020B0604020202020204" pitchFamily="34" charset="0"/>
                <a:cs typeface="Arial CE" panose="020B0604020202020204" pitchFamily="34" charset="0"/>
              </a:rPr>
              <a:t>)</a:t>
            </a:r>
          </a:p>
          <a:p>
            <a:pPr eaLnBrk="1" hangingPunct="1"/>
            <a:endParaRPr lang="cs-CZ" altLang="cs-CZ" sz="2400" dirty="0">
              <a:latin typeface="Arial CE" panose="020B0604020202020204" pitchFamily="34" charset="0"/>
              <a:cs typeface="Arial CE" panose="020B0604020202020204" pitchFamily="34" charset="0"/>
            </a:endParaRPr>
          </a:p>
          <a:p>
            <a:pPr eaLnBrk="1" hangingPunct="1"/>
            <a:r>
              <a:rPr lang="cs-CZ" altLang="cs-CZ" sz="2400" dirty="0" err="1">
                <a:latin typeface="Arial CE" panose="020B0604020202020204" pitchFamily="34" charset="0"/>
                <a:cs typeface="Arial CE" panose="020B0604020202020204" pitchFamily="34" charset="0"/>
              </a:rPr>
              <a:t>Then</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it</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could</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be</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considered</a:t>
            </a:r>
            <a:r>
              <a:rPr lang="cs-CZ" altLang="cs-CZ" sz="2400" dirty="0">
                <a:latin typeface="Arial CE" panose="020B0604020202020204" pitchFamily="34" charset="0"/>
                <a:cs typeface="Arial CE" panose="020B0604020202020204" pitchFamily="34" charset="0"/>
              </a:rPr>
              <a:t> as a </a:t>
            </a:r>
            <a:r>
              <a:rPr lang="cs-CZ" altLang="cs-CZ" sz="2400" dirty="0" err="1">
                <a:latin typeface="Arial CE" panose="020B0604020202020204" pitchFamily="34" charset="0"/>
                <a:cs typeface="Arial CE" panose="020B0604020202020204" pitchFamily="34" charset="0"/>
              </a:rPr>
              <a:t>production</a:t>
            </a:r>
            <a:r>
              <a:rPr lang="cs-CZ" altLang="cs-CZ" sz="2400" dirty="0">
                <a:latin typeface="Arial CE" panose="020B0604020202020204" pitchFamily="34" charset="0"/>
                <a:cs typeface="Arial CE" panose="020B0604020202020204" pitchFamily="34" charset="0"/>
              </a:rPr>
              <a:t> 		         and </a:t>
            </a:r>
            <a:r>
              <a:rPr lang="cs-CZ" altLang="cs-CZ" sz="2400" dirty="0" err="1">
                <a:latin typeface="Arial CE" panose="020B0604020202020204" pitchFamily="34" charset="0"/>
                <a:cs typeface="Arial CE" panose="020B0604020202020204" pitchFamily="34" charset="0"/>
              </a:rPr>
              <a:t>possesion</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of</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child</a:t>
            </a:r>
            <a:r>
              <a:rPr lang="cs-CZ" altLang="cs-CZ" sz="2400" dirty="0">
                <a:latin typeface="Arial CE" panose="020B0604020202020204" pitchFamily="34" charset="0"/>
                <a:cs typeface="Arial CE" panose="020B0604020202020204" pitchFamily="34" charset="0"/>
              </a:rPr>
              <a:t> </a:t>
            </a:r>
            <a:r>
              <a:rPr lang="cs-CZ" altLang="cs-CZ" sz="2400" dirty="0" err="1">
                <a:latin typeface="Arial CE" panose="020B0604020202020204" pitchFamily="34" charset="0"/>
                <a:cs typeface="Arial CE" panose="020B0604020202020204" pitchFamily="34" charset="0"/>
              </a:rPr>
              <a:t>pornography</a:t>
            </a:r>
            <a:r>
              <a:rPr lang="cs-CZ" altLang="cs-CZ" sz="2400" dirty="0">
                <a:latin typeface="Arial CE" panose="020B0604020202020204" pitchFamily="34" charset="0"/>
                <a:cs typeface="Arial CE" panose="020B0604020202020204" pitchFamily="34" charset="0"/>
              </a:rPr>
              <a:t>.</a:t>
            </a:r>
            <a:endParaRPr lang="cs-CZ" altLang="cs-CZ" dirty="0"/>
          </a:p>
        </p:txBody>
      </p:sp>
      <p:pic>
        <p:nvPicPr>
          <p:cNvPr id="58372" name="Obrázek 3" descr="untitled.bmp">
            <a:extLst>
              <a:ext uri="{FF2B5EF4-FFF2-40B4-BE49-F238E27FC236}">
                <a16:creationId xmlns:a16="http://schemas.microsoft.com/office/drawing/2014/main" id="{CD45F558-F1B7-B8F3-0A37-2D79FFAFBB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4619625"/>
            <a:ext cx="18732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F88431E-E814-35C2-A6DC-02134A87D46F}"/>
              </a:ext>
            </a:extLst>
          </p:cNvPr>
          <p:cNvSpPr>
            <a:spLocks noGrp="1"/>
          </p:cNvSpPr>
          <p:nvPr>
            <p:ph type="title"/>
          </p:nvPr>
        </p:nvSpPr>
        <p:spPr/>
        <p:txBody>
          <a:bodyPr/>
          <a:lstStyle/>
          <a:p>
            <a:pPr eaLnBrk="1" fontAlgn="auto" hangingPunct="1">
              <a:spcAft>
                <a:spcPts val="0"/>
              </a:spcAft>
              <a:defRPr/>
            </a:pPr>
            <a:r>
              <a:rPr lang="cs-CZ" b="1" dirty="0">
                <a:latin typeface="Arial CE" pitchFamily="34" charset="0"/>
                <a:cs typeface="Arial CE" pitchFamily="34" charset="0"/>
              </a:rPr>
              <a:t>Case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sexting</a:t>
            </a:r>
            <a:endParaRPr lang="cs-CZ" b="1"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2CF01CC6-6D19-AFF4-E417-62AB3EE5B481}"/>
              </a:ext>
            </a:extLst>
          </p:cNvPr>
          <p:cNvSpPr>
            <a:spLocks noGrp="1"/>
          </p:cNvSpPr>
          <p:nvPr>
            <p:ph idx="1"/>
          </p:nvPr>
        </p:nvSpPr>
        <p:spPr>
          <a:xfrm>
            <a:off x="304800" y="1554163"/>
            <a:ext cx="8686800" cy="4970462"/>
          </a:xfrm>
        </p:spPr>
        <p:txBody>
          <a:bodyPr>
            <a:normAutofit fontScale="77500" lnSpcReduction="20000"/>
          </a:bodyPr>
          <a:lstStyle/>
          <a:p>
            <a:pPr eaLnBrk="1" fontAlgn="auto" hangingPunct="1">
              <a:lnSpc>
                <a:spcPct val="120000"/>
              </a:lnSpc>
              <a:spcBef>
                <a:spcPts val="0"/>
              </a:spcBef>
              <a:spcAft>
                <a:spcPts val="0"/>
              </a:spcAft>
              <a:buFont typeface="Wingdings 2"/>
              <a:buNone/>
              <a:defRPr/>
            </a:pPr>
            <a:r>
              <a:rPr lang="cs-CZ" dirty="0">
                <a:latin typeface="Arial CE" pitchFamily="34" charset="-18"/>
              </a:rPr>
              <a:t>   </a:t>
            </a:r>
            <a:r>
              <a:rPr lang="cs-CZ" dirty="0" err="1">
                <a:latin typeface="Arial CE" pitchFamily="34" charset="-18"/>
              </a:rPr>
              <a:t>The</a:t>
            </a:r>
            <a:r>
              <a:rPr lang="cs-CZ" dirty="0">
                <a:latin typeface="Arial CE" pitchFamily="34" charset="-18"/>
              </a:rPr>
              <a:t> </a:t>
            </a:r>
            <a:r>
              <a:rPr lang="cs-CZ" dirty="0" err="1">
                <a:latin typeface="Arial CE" pitchFamily="34" charset="-18"/>
              </a:rPr>
              <a:t>k</a:t>
            </a:r>
            <a:r>
              <a:rPr lang="cs-CZ" sz="2600" dirty="0" err="1">
                <a:latin typeface="Arial CE" pitchFamily="34" charset="-18"/>
              </a:rPr>
              <a:t>nown</a:t>
            </a:r>
            <a:r>
              <a:rPr lang="cs-CZ" sz="2600" dirty="0">
                <a:latin typeface="Arial CE" pitchFamily="34" charset="-18"/>
              </a:rPr>
              <a:t> case </a:t>
            </a:r>
            <a:r>
              <a:rPr lang="cs-CZ" sz="2600" dirty="0" err="1">
                <a:latin typeface="Arial CE" pitchFamily="34" charset="-18"/>
              </a:rPr>
              <a:t>of</a:t>
            </a:r>
            <a:r>
              <a:rPr lang="cs-CZ" sz="2600" dirty="0">
                <a:latin typeface="Arial CE" pitchFamily="34" charset="-18"/>
              </a:rPr>
              <a:t> </a:t>
            </a:r>
            <a:r>
              <a:rPr lang="cs-CZ" sz="2600" dirty="0" err="1">
                <a:latin typeface="Arial CE" pitchFamily="34" charset="-18"/>
              </a:rPr>
              <a:t>sexting</a:t>
            </a:r>
            <a:r>
              <a:rPr lang="cs-CZ" sz="2600" dirty="0">
                <a:latin typeface="Arial CE" pitchFamily="34" charset="-18"/>
              </a:rPr>
              <a:t> </a:t>
            </a:r>
            <a:r>
              <a:rPr lang="cs-CZ" sz="2600" dirty="0" err="1">
                <a:latin typeface="Arial CE" pitchFamily="34" charset="-18"/>
              </a:rPr>
              <a:t>represents</a:t>
            </a:r>
            <a:r>
              <a:rPr lang="cs-CZ" sz="2600" dirty="0">
                <a:latin typeface="Arial CE" pitchFamily="34" charset="-18"/>
              </a:rPr>
              <a:t> </a:t>
            </a:r>
            <a:r>
              <a:rPr lang="cs-CZ" sz="2600" dirty="0" err="1">
                <a:latin typeface="Arial CE" pitchFamily="34" charset="-18"/>
              </a:rPr>
              <a:t>the</a:t>
            </a:r>
            <a:r>
              <a:rPr lang="cs-CZ" sz="2600" dirty="0">
                <a:latin typeface="Arial CE" pitchFamily="34" charset="-18"/>
              </a:rPr>
              <a:t> case </a:t>
            </a:r>
            <a:r>
              <a:rPr lang="cs-CZ" sz="2600" dirty="0" err="1">
                <a:latin typeface="Arial CE" pitchFamily="34" charset="-18"/>
              </a:rPr>
              <a:t>of</a:t>
            </a:r>
            <a:r>
              <a:rPr lang="cs-CZ" sz="2600" dirty="0">
                <a:latin typeface="Arial CE" pitchFamily="34" charset="-18"/>
              </a:rPr>
              <a:t> </a:t>
            </a:r>
          </a:p>
          <a:p>
            <a:pPr eaLnBrk="1" fontAlgn="auto" hangingPunct="1">
              <a:lnSpc>
                <a:spcPct val="120000"/>
              </a:lnSpc>
              <a:spcBef>
                <a:spcPts val="0"/>
              </a:spcBef>
              <a:spcAft>
                <a:spcPts val="0"/>
              </a:spcAft>
              <a:buFont typeface="Wingdings 2"/>
              <a:buNone/>
              <a:defRPr/>
            </a:pPr>
            <a:r>
              <a:rPr lang="cs-CZ" sz="2600" dirty="0">
                <a:latin typeface="Arial CE" pitchFamily="34" charset="-18"/>
              </a:rPr>
              <a:t>   Filip </a:t>
            </a:r>
            <a:r>
              <a:rPr lang="cs-CZ" sz="2600" dirty="0" err="1">
                <a:latin typeface="Arial CE" pitchFamily="34" charset="-18"/>
              </a:rPr>
              <a:t>Apert</a:t>
            </a:r>
            <a:r>
              <a:rPr lang="cs-CZ" sz="2600" dirty="0">
                <a:latin typeface="Arial CE" pitchFamily="34" charset="-18"/>
              </a:rPr>
              <a:t>, Florida. </a:t>
            </a:r>
            <a:r>
              <a:rPr lang="cs-CZ" sz="2600" dirty="0" err="1">
                <a:latin typeface="Arial CE" pitchFamily="34" charset="-18"/>
              </a:rPr>
              <a:t>Without</a:t>
            </a:r>
            <a:r>
              <a:rPr lang="cs-CZ" sz="2600" dirty="0">
                <a:latin typeface="Arial CE" pitchFamily="34" charset="-18"/>
              </a:rPr>
              <a:t> </a:t>
            </a:r>
            <a:r>
              <a:rPr lang="cs-CZ" sz="2600" dirty="0" err="1">
                <a:latin typeface="Arial CE" pitchFamily="34" charset="-18"/>
              </a:rPr>
              <a:t>him</a:t>
            </a:r>
            <a:r>
              <a:rPr lang="cs-CZ" sz="2600" dirty="0">
                <a:latin typeface="Arial CE" pitchFamily="34" charset="-18"/>
              </a:rPr>
              <a:t> </a:t>
            </a:r>
          </a:p>
          <a:p>
            <a:pPr eaLnBrk="1" fontAlgn="auto" hangingPunct="1">
              <a:lnSpc>
                <a:spcPct val="120000"/>
              </a:lnSpc>
              <a:spcBef>
                <a:spcPts val="0"/>
              </a:spcBef>
              <a:spcAft>
                <a:spcPts val="0"/>
              </a:spcAft>
              <a:buFont typeface="Wingdings 2"/>
              <a:buNone/>
              <a:defRPr/>
            </a:pPr>
            <a:r>
              <a:rPr lang="cs-CZ" sz="2600" dirty="0">
                <a:latin typeface="Arial CE" pitchFamily="34" charset="-18"/>
              </a:rPr>
              <a:t>   </a:t>
            </a:r>
            <a:r>
              <a:rPr lang="cs-CZ" sz="2600" dirty="0" err="1">
                <a:latin typeface="Arial CE" pitchFamily="34" charset="-18"/>
              </a:rPr>
              <a:t>asking</a:t>
            </a:r>
            <a:r>
              <a:rPr lang="cs-CZ" sz="2600" dirty="0">
                <a:latin typeface="Arial CE" pitchFamily="34" charset="-18"/>
              </a:rPr>
              <a:t>, his 16 </a:t>
            </a:r>
            <a:r>
              <a:rPr lang="cs-CZ" sz="2600" dirty="0" err="1">
                <a:latin typeface="Arial CE" pitchFamily="34" charset="-18"/>
              </a:rPr>
              <a:t>year</a:t>
            </a:r>
            <a:r>
              <a:rPr lang="cs-CZ" sz="2600" dirty="0">
                <a:latin typeface="Arial CE" pitchFamily="34" charset="-18"/>
              </a:rPr>
              <a:t> </a:t>
            </a:r>
            <a:r>
              <a:rPr lang="cs-CZ" sz="2600" dirty="0" err="1">
                <a:latin typeface="Arial CE" pitchFamily="34" charset="-18"/>
              </a:rPr>
              <a:t>old</a:t>
            </a:r>
            <a:r>
              <a:rPr lang="cs-CZ" sz="2600" dirty="0">
                <a:latin typeface="Arial CE" pitchFamily="34" charset="-18"/>
              </a:rPr>
              <a:t> </a:t>
            </a:r>
            <a:r>
              <a:rPr lang="cs-CZ" sz="2600" dirty="0" err="1">
                <a:latin typeface="Arial CE" pitchFamily="34" charset="-18"/>
              </a:rPr>
              <a:t>girlfriend</a:t>
            </a:r>
            <a:r>
              <a:rPr lang="cs-CZ" sz="2600" dirty="0">
                <a:latin typeface="Arial CE" pitchFamily="34" charset="-18"/>
              </a:rPr>
              <a:t> </a:t>
            </a:r>
            <a:r>
              <a:rPr lang="cs-CZ" sz="2600" dirty="0" err="1">
                <a:latin typeface="Arial CE" pitchFamily="34" charset="-18"/>
              </a:rPr>
              <a:t>sent</a:t>
            </a:r>
            <a:r>
              <a:rPr lang="cs-CZ" sz="2600" dirty="0">
                <a:latin typeface="Arial CE" pitchFamily="34" charset="-18"/>
              </a:rPr>
              <a:t> </a:t>
            </a:r>
            <a:r>
              <a:rPr lang="cs-CZ" sz="2600" dirty="0" err="1">
                <a:latin typeface="Arial CE" pitchFamily="34" charset="-18"/>
              </a:rPr>
              <a:t>him</a:t>
            </a:r>
            <a:r>
              <a:rPr lang="cs-CZ" sz="2600" dirty="0">
                <a:latin typeface="Arial CE" pitchFamily="34" charset="-18"/>
              </a:rPr>
              <a:t> </a:t>
            </a:r>
            <a:r>
              <a:rPr lang="cs-CZ" sz="2600" dirty="0" err="1">
                <a:latin typeface="Arial CE" pitchFamily="34" charset="-18"/>
              </a:rPr>
              <a:t>photos</a:t>
            </a:r>
            <a:r>
              <a:rPr lang="cs-CZ" sz="2600" dirty="0">
                <a:latin typeface="Arial CE" pitchFamily="34" charset="-18"/>
              </a:rPr>
              <a:t> </a:t>
            </a:r>
          </a:p>
          <a:p>
            <a:pPr eaLnBrk="1" fontAlgn="auto" hangingPunct="1">
              <a:lnSpc>
                <a:spcPct val="120000"/>
              </a:lnSpc>
              <a:spcBef>
                <a:spcPts val="0"/>
              </a:spcBef>
              <a:spcAft>
                <a:spcPts val="0"/>
              </a:spcAft>
              <a:buFont typeface="Wingdings 2"/>
              <a:buNone/>
              <a:defRPr/>
            </a:pPr>
            <a:r>
              <a:rPr lang="cs-CZ" sz="2600" dirty="0">
                <a:latin typeface="Arial CE" pitchFamily="34" charset="-18"/>
              </a:rPr>
              <a:t>   on </a:t>
            </a:r>
            <a:r>
              <a:rPr lang="cs-CZ" sz="2600" dirty="0" err="1">
                <a:latin typeface="Arial CE" pitchFamily="34" charset="-18"/>
              </a:rPr>
              <a:t>which</a:t>
            </a:r>
            <a:r>
              <a:rPr lang="cs-CZ" sz="2600" dirty="0">
                <a:latin typeface="Arial CE" pitchFamily="34" charset="-18"/>
              </a:rPr>
              <a:t> </a:t>
            </a:r>
            <a:r>
              <a:rPr lang="cs-CZ" sz="2600" dirty="0" err="1">
                <a:latin typeface="Arial CE" pitchFamily="34" charset="-18"/>
              </a:rPr>
              <a:t>she</a:t>
            </a:r>
            <a:r>
              <a:rPr lang="cs-CZ" sz="2600" dirty="0">
                <a:latin typeface="Arial CE" pitchFamily="34" charset="-18"/>
              </a:rPr>
              <a:t> </a:t>
            </a:r>
            <a:r>
              <a:rPr lang="cs-CZ" sz="2600" dirty="0" err="1">
                <a:latin typeface="Arial CE" pitchFamily="34" charset="-18"/>
              </a:rPr>
              <a:t>was</a:t>
            </a:r>
            <a:r>
              <a:rPr lang="cs-CZ" sz="2600" dirty="0">
                <a:latin typeface="Arial CE" pitchFamily="34" charset="-18"/>
              </a:rPr>
              <a:t> </a:t>
            </a:r>
            <a:r>
              <a:rPr lang="cs-CZ" sz="2600" dirty="0" err="1">
                <a:latin typeface="Arial CE" pitchFamily="34" charset="-18"/>
              </a:rPr>
              <a:t>fully</a:t>
            </a:r>
            <a:r>
              <a:rPr lang="cs-CZ" sz="2600" dirty="0">
                <a:latin typeface="Arial CE" pitchFamily="34" charset="-18"/>
              </a:rPr>
              <a:t> </a:t>
            </a:r>
            <a:r>
              <a:rPr lang="cs-CZ" sz="2600" dirty="0" err="1">
                <a:latin typeface="Arial CE" pitchFamily="34" charset="-18"/>
              </a:rPr>
              <a:t>naked</a:t>
            </a:r>
            <a:r>
              <a:rPr lang="cs-CZ" sz="2600" dirty="0">
                <a:latin typeface="Arial CE" pitchFamily="34" charset="-18"/>
              </a:rPr>
              <a:t>. </a:t>
            </a:r>
            <a:r>
              <a:rPr lang="cs-CZ" sz="2600" dirty="0" err="1">
                <a:latin typeface="Arial CE" pitchFamily="34" charset="-18"/>
              </a:rPr>
              <a:t>After</a:t>
            </a:r>
            <a:r>
              <a:rPr lang="cs-CZ" sz="2600" dirty="0">
                <a:latin typeface="Arial CE" pitchFamily="34" charset="-18"/>
              </a:rPr>
              <a:t> </a:t>
            </a:r>
            <a:r>
              <a:rPr lang="cs-CZ" sz="2600" dirty="0" err="1">
                <a:latin typeface="Arial CE" pitchFamily="34" charset="-18"/>
              </a:rPr>
              <a:t>they</a:t>
            </a:r>
            <a:r>
              <a:rPr lang="cs-CZ" sz="2600" dirty="0">
                <a:latin typeface="Arial CE" pitchFamily="34" charset="-18"/>
              </a:rPr>
              <a:t> had</a:t>
            </a:r>
          </a:p>
          <a:p>
            <a:pPr eaLnBrk="1" fontAlgn="auto" hangingPunct="1">
              <a:lnSpc>
                <a:spcPct val="120000"/>
              </a:lnSpc>
              <a:spcBef>
                <a:spcPts val="0"/>
              </a:spcBef>
              <a:spcAft>
                <a:spcPts val="0"/>
              </a:spcAft>
              <a:buFont typeface="Wingdings 2"/>
              <a:buNone/>
              <a:defRPr/>
            </a:pPr>
            <a:r>
              <a:rPr lang="cs-CZ" sz="2600" dirty="0">
                <a:latin typeface="Arial CE" pitchFamily="34" charset="-18"/>
              </a:rPr>
              <a:t> </a:t>
            </a:r>
            <a:r>
              <a:rPr lang="cs-CZ" sz="2600" dirty="0" err="1">
                <a:latin typeface="Arial CE" pitchFamily="34" charset="-18"/>
              </a:rPr>
              <a:t>broken</a:t>
            </a:r>
            <a:r>
              <a:rPr lang="cs-CZ" sz="2600" dirty="0">
                <a:latin typeface="Arial CE" pitchFamily="34" charset="-18"/>
              </a:rPr>
              <a:t> up, Philip </a:t>
            </a:r>
            <a:r>
              <a:rPr lang="cs-CZ" sz="2600" dirty="0" err="1">
                <a:latin typeface="Arial CE" pitchFamily="34" charset="-18"/>
              </a:rPr>
              <a:t>sent</a:t>
            </a:r>
            <a:r>
              <a:rPr lang="cs-CZ" sz="2600" dirty="0">
                <a:latin typeface="Arial CE" pitchFamily="34" charset="-18"/>
              </a:rPr>
              <a:t> </a:t>
            </a:r>
            <a:r>
              <a:rPr lang="cs-CZ" sz="2600" dirty="0" err="1">
                <a:latin typeface="Arial CE" pitchFamily="34" charset="-18"/>
              </a:rPr>
              <a:t>those</a:t>
            </a:r>
            <a:r>
              <a:rPr lang="cs-CZ" sz="2600" dirty="0">
                <a:latin typeface="Arial CE" pitchFamily="34" charset="-18"/>
              </a:rPr>
              <a:t> </a:t>
            </a:r>
            <a:r>
              <a:rPr lang="cs-CZ" sz="2600" dirty="0" err="1">
                <a:latin typeface="Arial CE" pitchFamily="34" charset="-18"/>
              </a:rPr>
              <a:t>photos</a:t>
            </a:r>
            <a:r>
              <a:rPr lang="cs-CZ" sz="2600" dirty="0">
                <a:latin typeface="Arial CE" pitchFamily="34" charset="-18"/>
              </a:rPr>
              <a:t> to his </a:t>
            </a:r>
            <a:r>
              <a:rPr lang="cs-CZ" sz="2600" dirty="0" err="1">
                <a:latin typeface="Arial CE" pitchFamily="34" charset="-18"/>
              </a:rPr>
              <a:t>friends</a:t>
            </a:r>
            <a:r>
              <a:rPr lang="cs-CZ" sz="2600" dirty="0">
                <a:latin typeface="Arial CE" pitchFamily="34" charset="-18"/>
              </a:rPr>
              <a:t> and to </a:t>
            </a:r>
            <a:r>
              <a:rPr lang="cs-CZ" sz="2600" dirty="0" err="1">
                <a:latin typeface="Arial CE" pitchFamily="34" charset="-18"/>
              </a:rPr>
              <a:t>the</a:t>
            </a:r>
            <a:r>
              <a:rPr lang="cs-CZ" sz="2600" dirty="0">
                <a:latin typeface="Arial CE" pitchFamily="34" charset="-18"/>
              </a:rPr>
              <a:t> </a:t>
            </a:r>
            <a:r>
              <a:rPr lang="cs-CZ" sz="2600" dirty="0" err="1">
                <a:latin typeface="Arial CE" pitchFamily="34" charset="-18"/>
              </a:rPr>
              <a:t>girl´s</a:t>
            </a:r>
            <a:r>
              <a:rPr lang="cs-CZ" sz="2600" dirty="0">
                <a:latin typeface="Arial CE" pitchFamily="34" charset="-18"/>
              </a:rPr>
              <a:t> </a:t>
            </a:r>
            <a:r>
              <a:rPr lang="cs-CZ" sz="2600" dirty="0" err="1">
                <a:latin typeface="Arial CE" pitchFamily="34" charset="-18"/>
              </a:rPr>
              <a:t>parents</a:t>
            </a:r>
            <a:endParaRPr lang="cs-CZ" sz="2600" dirty="0">
              <a:latin typeface="Arial CE" pitchFamily="34" charset="-18"/>
            </a:endParaRPr>
          </a:p>
          <a:p>
            <a:pPr eaLnBrk="1" fontAlgn="auto" hangingPunct="1">
              <a:lnSpc>
                <a:spcPct val="120000"/>
              </a:lnSpc>
              <a:spcBef>
                <a:spcPts val="0"/>
              </a:spcBef>
              <a:spcAft>
                <a:spcPts val="0"/>
              </a:spcAft>
              <a:buFont typeface="Wingdings 2"/>
              <a:buNone/>
              <a:defRPr/>
            </a:pPr>
            <a:r>
              <a:rPr lang="cs-CZ" sz="2600" dirty="0">
                <a:latin typeface="Arial CE" pitchFamily="34" charset="-18"/>
              </a:rPr>
              <a:t>   (more </a:t>
            </a:r>
            <a:r>
              <a:rPr lang="cs-CZ" sz="2600" dirty="0" err="1">
                <a:latin typeface="Arial CE" pitchFamily="34" charset="-18"/>
              </a:rPr>
              <a:t>than</a:t>
            </a:r>
            <a:r>
              <a:rPr lang="cs-CZ" sz="2600" dirty="0">
                <a:latin typeface="Arial CE" pitchFamily="34" charset="-18"/>
              </a:rPr>
              <a:t> 70 </a:t>
            </a:r>
            <a:r>
              <a:rPr lang="cs-CZ" sz="2600" dirty="0" err="1">
                <a:latin typeface="Arial CE" pitchFamily="34" charset="-18"/>
              </a:rPr>
              <a:t>people</a:t>
            </a:r>
            <a:r>
              <a:rPr lang="cs-CZ" sz="2600" dirty="0">
                <a:latin typeface="Arial CE" pitchFamily="34" charset="-18"/>
              </a:rPr>
              <a:t>).</a:t>
            </a:r>
          </a:p>
          <a:p>
            <a:pPr eaLnBrk="1" fontAlgn="auto" hangingPunct="1">
              <a:lnSpc>
                <a:spcPct val="120000"/>
              </a:lnSpc>
              <a:spcBef>
                <a:spcPts val="0"/>
              </a:spcBef>
              <a:spcAft>
                <a:spcPts val="0"/>
              </a:spcAft>
              <a:buFont typeface="Wingdings 2"/>
              <a:buNone/>
              <a:defRPr/>
            </a:pPr>
            <a:r>
              <a:rPr lang="cs-CZ" sz="2600" b="1" dirty="0">
                <a:latin typeface="Arial CE" pitchFamily="34" charset="-18"/>
              </a:rPr>
              <a:t>   </a:t>
            </a:r>
          </a:p>
          <a:p>
            <a:pPr eaLnBrk="1" fontAlgn="auto" hangingPunct="1">
              <a:lnSpc>
                <a:spcPct val="120000"/>
              </a:lnSpc>
              <a:spcBef>
                <a:spcPts val="0"/>
              </a:spcBef>
              <a:spcAft>
                <a:spcPts val="0"/>
              </a:spcAft>
              <a:buFont typeface="Wingdings 2"/>
              <a:buNone/>
              <a:defRPr/>
            </a:pPr>
            <a:r>
              <a:rPr lang="cs-CZ" sz="2600" b="1" dirty="0">
                <a:latin typeface="Arial CE" pitchFamily="34" charset="-18"/>
              </a:rPr>
              <a:t> </a:t>
            </a:r>
            <a:r>
              <a:rPr lang="cs-CZ" sz="2600" b="1" dirty="0" err="1">
                <a:latin typeface="Arial CE" pitchFamily="34" charset="-18"/>
              </a:rPr>
              <a:t>Consequence</a:t>
            </a:r>
            <a:r>
              <a:rPr lang="cs-CZ" sz="2600" b="1" dirty="0">
                <a:latin typeface="Arial CE" pitchFamily="34" charset="-18"/>
              </a:rPr>
              <a:t>: </a:t>
            </a:r>
            <a:r>
              <a:rPr lang="cs-CZ" sz="2600" dirty="0">
                <a:latin typeface="Arial CE" pitchFamily="34" charset="-18"/>
              </a:rPr>
              <a:t>He </a:t>
            </a:r>
            <a:r>
              <a:rPr lang="cs-CZ" sz="2600" dirty="0" err="1">
                <a:latin typeface="Arial CE" pitchFamily="34" charset="-18"/>
              </a:rPr>
              <a:t>was</a:t>
            </a:r>
            <a:r>
              <a:rPr lang="cs-CZ" sz="2600" dirty="0">
                <a:latin typeface="Arial CE" pitchFamily="34" charset="-18"/>
              </a:rPr>
              <a:t> </a:t>
            </a:r>
            <a:r>
              <a:rPr lang="cs-CZ" sz="2600" dirty="0" err="1">
                <a:latin typeface="Arial CE" pitchFamily="34" charset="-18"/>
              </a:rPr>
              <a:t>sentenced</a:t>
            </a:r>
            <a:r>
              <a:rPr lang="cs-CZ" sz="2600" dirty="0">
                <a:latin typeface="Arial CE" pitchFamily="34" charset="-18"/>
              </a:rPr>
              <a:t> to 5 </a:t>
            </a:r>
            <a:r>
              <a:rPr lang="cs-CZ" sz="2600" dirty="0" err="1">
                <a:latin typeface="Arial CE" pitchFamily="34" charset="-18"/>
              </a:rPr>
              <a:t>years</a:t>
            </a:r>
            <a:r>
              <a:rPr lang="cs-CZ" sz="2600" dirty="0">
                <a:latin typeface="Arial CE" pitchFamily="34" charset="-18"/>
              </a:rPr>
              <a:t> on </a:t>
            </a:r>
            <a:r>
              <a:rPr lang="cs-CZ" sz="2600" dirty="0" err="1">
                <a:latin typeface="Arial CE" pitchFamily="34" charset="-18"/>
              </a:rPr>
              <a:t>probation</a:t>
            </a:r>
            <a:r>
              <a:rPr lang="cs-CZ" sz="2600" dirty="0">
                <a:latin typeface="Arial CE" pitchFamily="34" charset="-18"/>
              </a:rPr>
              <a:t> </a:t>
            </a:r>
            <a:r>
              <a:rPr lang="cs-CZ" sz="2600" dirty="0" err="1">
                <a:latin typeface="Arial CE" pitchFamily="34" charset="-18"/>
              </a:rPr>
              <a:t>for</a:t>
            </a:r>
            <a:r>
              <a:rPr lang="cs-CZ" sz="2600" dirty="0">
                <a:latin typeface="Arial CE" pitchFamily="34" charset="-18"/>
              </a:rPr>
              <a:t> </a:t>
            </a:r>
            <a:r>
              <a:rPr lang="cs-CZ" sz="2600" dirty="0" err="1">
                <a:latin typeface="Arial CE" pitchFamily="34" charset="-18"/>
              </a:rPr>
              <a:t>sharing</a:t>
            </a:r>
            <a:r>
              <a:rPr lang="cs-CZ" sz="2600" dirty="0">
                <a:latin typeface="Arial CE" pitchFamily="34" charset="-18"/>
              </a:rPr>
              <a:t> </a:t>
            </a:r>
            <a:r>
              <a:rPr lang="cs-CZ" sz="2600" dirty="0" err="1">
                <a:latin typeface="Arial CE" pitchFamily="34" charset="-18"/>
              </a:rPr>
              <a:t>child</a:t>
            </a:r>
            <a:r>
              <a:rPr lang="cs-CZ" sz="2600" dirty="0">
                <a:latin typeface="Arial CE" pitchFamily="34" charset="-18"/>
              </a:rPr>
              <a:t> </a:t>
            </a:r>
            <a:r>
              <a:rPr lang="cs-CZ" sz="2600" dirty="0" err="1">
                <a:latin typeface="Arial CE" pitchFamily="34" charset="-18"/>
              </a:rPr>
              <a:t>pornography</a:t>
            </a:r>
            <a:r>
              <a:rPr lang="cs-CZ" sz="2600" dirty="0">
                <a:latin typeface="Arial CE" pitchFamily="34" charset="-18"/>
              </a:rPr>
              <a:t> (</a:t>
            </a:r>
            <a:r>
              <a:rPr lang="cs-CZ" sz="2600" dirty="0" err="1">
                <a:latin typeface="Arial CE" pitchFamily="34" charset="-18"/>
              </a:rPr>
              <a:t>probation</a:t>
            </a:r>
            <a:r>
              <a:rPr lang="cs-CZ" sz="2600" dirty="0">
                <a:latin typeface="Arial CE" pitchFamily="34" charset="-18"/>
              </a:rPr>
              <a:t> </a:t>
            </a:r>
            <a:r>
              <a:rPr lang="cs-CZ" sz="2600" dirty="0" err="1">
                <a:latin typeface="Arial CE" pitchFamily="34" charset="-18"/>
              </a:rPr>
              <a:t>supervision</a:t>
            </a:r>
            <a:r>
              <a:rPr lang="cs-CZ" sz="2600" dirty="0">
                <a:latin typeface="Arial CE" pitchFamily="34" charset="-18"/>
              </a:rPr>
              <a:t>) and he </a:t>
            </a:r>
            <a:r>
              <a:rPr lang="cs-CZ" sz="2600" dirty="0" err="1">
                <a:latin typeface="Arial CE" pitchFamily="34" charset="-18"/>
              </a:rPr>
              <a:t>will</a:t>
            </a:r>
            <a:r>
              <a:rPr lang="cs-CZ" sz="2600" dirty="0">
                <a:latin typeface="Arial CE" pitchFamily="34" charset="-18"/>
              </a:rPr>
              <a:t> </a:t>
            </a:r>
            <a:r>
              <a:rPr lang="cs-CZ" sz="2600" dirty="0" err="1">
                <a:latin typeface="Arial CE" pitchFamily="34" charset="-18"/>
              </a:rPr>
              <a:t>be</a:t>
            </a:r>
            <a:r>
              <a:rPr lang="cs-CZ" sz="2600" dirty="0">
                <a:latin typeface="Arial CE" pitchFamily="34" charset="-18"/>
              </a:rPr>
              <a:t> on </a:t>
            </a:r>
            <a:r>
              <a:rPr lang="cs-CZ" sz="2600" dirty="0" err="1">
                <a:latin typeface="Arial CE" pitchFamily="34" charset="-18"/>
              </a:rPr>
              <a:t>the</a:t>
            </a:r>
            <a:r>
              <a:rPr lang="cs-CZ" sz="2600" dirty="0">
                <a:latin typeface="Arial CE" pitchFamily="34" charset="-18"/>
              </a:rPr>
              <a:t> </a:t>
            </a:r>
            <a:r>
              <a:rPr lang="cs-CZ" sz="2600" dirty="0" err="1">
                <a:latin typeface="Arial CE" pitchFamily="34" charset="-18"/>
              </a:rPr>
              <a:t>register</a:t>
            </a:r>
            <a:r>
              <a:rPr lang="cs-CZ" sz="2600" dirty="0">
                <a:latin typeface="Arial CE" pitchFamily="34" charset="-18"/>
              </a:rPr>
              <a:t> </a:t>
            </a:r>
            <a:r>
              <a:rPr lang="cs-CZ" sz="2600" dirty="0" err="1">
                <a:latin typeface="Arial CE" pitchFamily="34" charset="-18"/>
              </a:rPr>
              <a:t>of</a:t>
            </a:r>
            <a:r>
              <a:rPr lang="cs-CZ" sz="2600" dirty="0">
                <a:latin typeface="Arial CE" pitchFamily="34" charset="-18"/>
              </a:rPr>
              <a:t> </a:t>
            </a:r>
            <a:r>
              <a:rPr lang="cs-CZ" sz="2600" dirty="0" err="1">
                <a:latin typeface="Arial CE" pitchFamily="34" charset="-18"/>
              </a:rPr>
              <a:t>sexual</a:t>
            </a:r>
            <a:r>
              <a:rPr lang="cs-CZ" sz="2600" dirty="0">
                <a:latin typeface="Arial CE" pitchFamily="34" charset="-18"/>
              </a:rPr>
              <a:t> </a:t>
            </a:r>
            <a:r>
              <a:rPr lang="cs-CZ" sz="2600" dirty="0" err="1">
                <a:latin typeface="Arial CE" pitchFamily="34" charset="-18"/>
              </a:rPr>
              <a:t>assaulters</a:t>
            </a:r>
            <a:r>
              <a:rPr lang="cs-CZ" sz="2600" dirty="0">
                <a:latin typeface="Arial CE" pitchFamily="34" charset="-18"/>
              </a:rPr>
              <a:t> (in </a:t>
            </a:r>
            <a:r>
              <a:rPr lang="cs-CZ" sz="2600" dirty="0" err="1">
                <a:latin typeface="Arial CE" pitchFamily="34" charset="-18"/>
              </a:rPr>
              <a:t>which</a:t>
            </a:r>
            <a:r>
              <a:rPr lang="cs-CZ" sz="2600" dirty="0">
                <a:latin typeface="Arial CE" pitchFamily="34" charset="-18"/>
              </a:rPr>
              <a:t> are </a:t>
            </a:r>
            <a:r>
              <a:rPr lang="cs-CZ" sz="2600" dirty="0" err="1">
                <a:latin typeface="Arial CE" pitchFamily="34" charset="-18"/>
              </a:rPr>
              <a:t>sexual</a:t>
            </a:r>
            <a:r>
              <a:rPr lang="cs-CZ" sz="2600" dirty="0">
                <a:latin typeface="Arial CE" pitchFamily="34" charset="-18"/>
              </a:rPr>
              <a:t> </a:t>
            </a:r>
            <a:r>
              <a:rPr lang="cs-CZ" sz="2600" dirty="0" err="1">
                <a:latin typeface="Arial CE" pitchFamily="34" charset="-18"/>
              </a:rPr>
              <a:t>assaulters</a:t>
            </a:r>
            <a:r>
              <a:rPr lang="cs-CZ" sz="2600" dirty="0">
                <a:latin typeface="Arial CE" pitchFamily="34" charset="-18"/>
              </a:rPr>
              <a:t>, </a:t>
            </a:r>
            <a:r>
              <a:rPr lang="cs-CZ" sz="2600" dirty="0" err="1">
                <a:latin typeface="Arial CE" pitchFamily="34" charset="-18"/>
              </a:rPr>
              <a:t>deviants</a:t>
            </a:r>
            <a:r>
              <a:rPr lang="cs-CZ" sz="2600" dirty="0">
                <a:latin typeface="Arial CE" pitchFamily="34" charset="-18"/>
              </a:rPr>
              <a:t>, </a:t>
            </a:r>
            <a:r>
              <a:rPr lang="cs-CZ" sz="2600" dirty="0" err="1">
                <a:latin typeface="Arial CE" pitchFamily="34" charset="-18"/>
              </a:rPr>
              <a:t>who</a:t>
            </a:r>
            <a:r>
              <a:rPr lang="cs-CZ" sz="2600" dirty="0">
                <a:latin typeface="Arial CE" pitchFamily="34" charset="-18"/>
              </a:rPr>
              <a:t> </a:t>
            </a:r>
            <a:r>
              <a:rPr lang="cs-CZ" sz="2600" dirty="0" err="1">
                <a:latin typeface="Arial CE" pitchFamily="34" charset="-18"/>
              </a:rPr>
              <a:t>harassed</a:t>
            </a:r>
            <a:r>
              <a:rPr lang="cs-CZ" sz="2600" dirty="0">
                <a:latin typeface="Arial CE" pitchFamily="34" charset="-18"/>
              </a:rPr>
              <a:t> </a:t>
            </a:r>
            <a:r>
              <a:rPr lang="cs-CZ" sz="2600" dirty="0" err="1">
                <a:latin typeface="Arial CE" pitchFamily="34" charset="-18"/>
              </a:rPr>
              <a:t>minors</a:t>
            </a:r>
            <a:r>
              <a:rPr lang="cs-CZ" sz="2600" dirty="0">
                <a:latin typeface="Arial CE" pitchFamily="34" charset="-18"/>
              </a:rPr>
              <a:t> </a:t>
            </a:r>
            <a:r>
              <a:rPr lang="cs-CZ" sz="2600" dirty="0" err="1">
                <a:latin typeface="Arial CE" pitchFamily="34" charset="-18"/>
              </a:rPr>
              <a:t>etc</a:t>
            </a:r>
            <a:r>
              <a:rPr lang="cs-CZ" sz="2600" dirty="0">
                <a:latin typeface="Arial CE" pitchFamily="34" charset="-18"/>
              </a:rPr>
              <a:t>. are </a:t>
            </a:r>
            <a:r>
              <a:rPr lang="cs-CZ" sz="2600" dirty="0" err="1">
                <a:latin typeface="Arial CE" pitchFamily="34" charset="-18"/>
              </a:rPr>
              <a:t>registered</a:t>
            </a:r>
            <a:r>
              <a:rPr lang="cs-CZ" sz="2600" dirty="0">
                <a:latin typeface="Arial CE" pitchFamily="34" charset="-18"/>
              </a:rPr>
              <a:t>) </a:t>
            </a:r>
            <a:r>
              <a:rPr lang="cs-CZ" sz="2600" dirty="0" err="1">
                <a:latin typeface="Arial CE" pitchFamily="34" charset="-18"/>
              </a:rPr>
              <a:t>until</a:t>
            </a:r>
            <a:r>
              <a:rPr lang="cs-CZ" sz="2600" dirty="0">
                <a:latin typeface="Arial CE" pitchFamily="34" charset="-18"/>
              </a:rPr>
              <a:t> he </a:t>
            </a:r>
            <a:r>
              <a:rPr lang="cs-CZ" sz="2600" dirty="0" err="1">
                <a:latin typeface="Arial CE" pitchFamily="34" charset="-18"/>
              </a:rPr>
              <a:t>reaches</a:t>
            </a:r>
            <a:r>
              <a:rPr lang="cs-CZ" sz="2600" dirty="0">
                <a:latin typeface="Arial CE" pitchFamily="34" charset="-18"/>
              </a:rPr>
              <a:t> 43 </a:t>
            </a:r>
            <a:r>
              <a:rPr lang="cs-CZ" sz="2600" dirty="0" err="1">
                <a:latin typeface="Arial CE" pitchFamily="34" charset="-18"/>
              </a:rPr>
              <a:t>years</a:t>
            </a:r>
            <a:r>
              <a:rPr lang="cs-CZ" sz="2600" dirty="0">
                <a:latin typeface="Arial CE" pitchFamily="34" charset="-18"/>
              </a:rPr>
              <a:t> .</a:t>
            </a:r>
          </a:p>
          <a:p>
            <a:pPr eaLnBrk="1" fontAlgn="auto" hangingPunct="1">
              <a:lnSpc>
                <a:spcPct val="120000"/>
              </a:lnSpc>
              <a:spcBef>
                <a:spcPts val="0"/>
              </a:spcBef>
              <a:spcAft>
                <a:spcPts val="0"/>
              </a:spcAft>
              <a:buFont typeface="Wingdings 2"/>
              <a:buNone/>
              <a:defRPr/>
            </a:pPr>
            <a:endParaRPr lang="cs-CZ" sz="2600" dirty="0">
              <a:latin typeface="Arial CE" pitchFamily="34" charset="-18"/>
            </a:endParaRPr>
          </a:p>
          <a:p>
            <a:pPr eaLnBrk="1" fontAlgn="auto" hangingPunct="1">
              <a:lnSpc>
                <a:spcPct val="120000"/>
              </a:lnSpc>
              <a:spcBef>
                <a:spcPts val="0"/>
              </a:spcBef>
              <a:spcAft>
                <a:spcPts val="0"/>
              </a:spcAft>
              <a:buFont typeface="Wingdings 2"/>
              <a:buNone/>
              <a:defRPr/>
            </a:pPr>
            <a:r>
              <a:rPr lang="cs-CZ" sz="2600" dirty="0">
                <a:latin typeface="Arial CE" pitchFamily="34" charset="-18"/>
              </a:rPr>
              <a:t>Link </a:t>
            </a:r>
            <a:r>
              <a:rPr lang="cs-CZ" sz="2600" dirty="0" err="1">
                <a:latin typeface="Arial CE" pitchFamily="34" charset="-18"/>
              </a:rPr>
              <a:t>Say</a:t>
            </a:r>
            <a:r>
              <a:rPr lang="cs-CZ" sz="2600" dirty="0">
                <a:latin typeface="Arial CE" pitchFamily="34" charset="-18"/>
              </a:rPr>
              <a:t> no </a:t>
            </a:r>
            <a:r>
              <a:rPr lang="cs-CZ" sz="2600" dirty="0">
                <a:latin typeface="Arial CE" pitchFamily="34" charset="-18"/>
                <a:hlinkClick r:id="rId3"/>
              </a:rPr>
              <a:t>https://www.youtube.com/watch?v=UKvnhqSOr4g</a:t>
            </a:r>
            <a:r>
              <a:rPr lang="cs-CZ" sz="2600" dirty="0">
                <a:latin typeface="Arial CE" pitchFamily="34" charset="-18"/>
              </a:rPr>
              <a:t> </a:t>
            </a:r>
          </a:p>
          <a:p>
            <a:pPr eaLnBrk="1" fontAlgn="auto" hangingPunct="1">
              <a:lnSpc>
                <a:spcPct val="130000"/>
              </a:lnSpc>
              <a:spcAft>
                <a:spcPts val="0"/>
              </a:spcAft>
              <a:buFont typeface="Wingdings 2"/>
              <a:buChar char=""/>
              <a:defRPr/>
            </a:pPr>
            <a:endParaRPr lang="cs-CZ" dirty="0">
              <a:latin typeface="Arial CE" pitchFamily="34" charset="-18"/>
            </a:endParaRPr>
          </a:p>
          <a:p>
            <a:pPr eaLnBrk="1" fontAlgn="auto" hangingPunct="1">
              <a:spcAft>
                <a:spcPts val="0"/>
              </a:spcAft>
              <a:buFont typeface="Wingdings 2"/>
              <a:buChar char=""/>
              <a:defRPr/>
            </a:pPr>
            <a:endParaRPr lang="cs-CZ" dirty="0"/>
          </a:p>
        </p:txBody>
      </p:sp>
      <p:pic>
        <p:nvPicPr>
          <p:cNvPr id="60420" name="Picture 13">
            <a:extLst>
              <a:ext uri="{FF2B5EF4-FFF2-40B4-BE49-F238E27FC236}">
                <a16:creationId xmlns:a16="http://schemas.microsoft.com/office/drawing/2014/main" id="{76FE45C3-7341-12FB-0BA9-04D21EE86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1675" y="727075"/>
            <a:ext cx="1787525"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C6529B-F900-A900-038E-7729F706587A}"/>
              </a:ext>
            </a:extLst>
          </p:cNvPr>
          <p:cNvSpPr>
            <a:spLocks noGrp="1"/>
          </p:cNvSpPr>
          <p:nvPr>
            <p:ph type="title"/>
          </p:nvPr>
        </p:nvSpPr>
        <p:spPr/>
        <p:txBody>
          <a:bodyPr/>
          <a:lstStyle/>
          <a:p>
            <a:pPr>
              <a:defRPr/>
            </a:pPr>
            <a:r>
              <a:rPr lang="cs-CZ" dirty="0" err="1"/>
              <a:t>Preventive</a:t>
            </a:r>
            <a:r>
              <a:rPr lang="cs-CZ" dirty="0"/>
              <a:t> </a:t>
            </a:r>
            <a:r>
              <a:rPr lang="cs-CZ" dirty="0" err="1"/>
              <a:t>advice</a:t>
            </a:r>
            <a:endParaRPr lang="cs-CZ" dirty="0"/>
          </a:p>
        </p:txBody>
      </p:sp>
      <p:sp>
        <p:nvSpPr>
          <p:cNvPr id="62467" name="Zástupný symbol pro obsah 2">
            <a:extLst>
              <a:ext uri="{FF2B5EF4-FFF2-40B4-BE49-F238E27FC236}">
                <a16:creationId xmlns:a16="http://schemas.microsoft.com/office/drawing/2014/main" id="{23E5E764-413B-B942-9B82-BBC7A089BDAB}"/>
              </a:ext>
            </a:extLst>
          </p:cNvPr>
          <p:cNvSpPr>
            <a:spLocks noGrp="1"/>
          </p:cNvSpPr>
          <p:nvPr>
            <p:ph idx="1"/>
          </p:nvPr>
        </p:nvSpPr>
        <p:spPr/>
        <p:txBody>
          <a:bodyPr/>
          <a:lstStyle/>
          <a:p>
            <a:r>
              <a:rPr lang="cs-CZ" altLang="cs-CZ"/>
              <a:t>Preventive project</a:t>
            </a:r>
          </a:p>
          <a:p>
            <a:r>
              <a:rPr lang="cs-CZ" altLang="cs-CZ"/>
              <a:t>TO NEVYMAŽEŠ (YOU CAN´T ERASE THAT) – </a:t>
            </a:r>
            <a:r>
              <a:rPr lang="cs-CZ" altLang="cs-CZ">
                <a:hlinkClick r:id="rId2"/>
              </a:rPr>
              <a:t>www.tonevymazes.cz</a:t>
            </a:r>
            <a:r>
              <a:rPr lang="cs-CZ" altLang="cs-CZ"/>
              <a:t> </a:t>
            </a:r>
          </a:p>
          <a:p>
            <a:endParaRPr lang="cs-CZ" altLang="cs-CZ"/>
          </a:p>
        </p:txBody>
      </p:sp>
      <p:pic>
        <p:nvPicPr>
          <p:cNvPr id="62468" name="Obrázek 3">
            <a:extLst>
              <a:ext uri="{FF2B5EF4-FFF2-40B4-BE49-F238E27FC236}">
                <a16:creationId xmlns:a16="http://schemas.microsoft.com/office/drawing/2014/main" id="{3BB0F902-68C7-B07B-7E9C-D31BFEE8AB1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75" y="3500438"/>
            <a:ext cx="2132013" cy="211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28821D6-1239-316D-EAE4-034B22479380}"/>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SociAL</a:t>
            </a:r>
            <a:r>
              <a:rPr lang="cs-CZ" b="1" dirty="0">
                <a:latin typeface="Arial CE" pitchFamily="34" charset="0"/>
                <a:cs typeface="Arial CE" pitchFamily="34" charset="0"/>
              </a:rPr>
              <a:t> </a:t>
            </a:r>
            <a:r>
              <a:rPr lang="cs-CZ" b="1" dirty="0" err="1">
                <a:latin typeface="Arial CE" pitchFamily="34" charset="0"/>
                <a:cs typeface="Arial CE" pitchFamily="34" charset="0"/>
              </a:rPr>
              <a:t>nETWORKS</a:t>
            </a:r>
            <a:endParaRPr lang="cs-CZ" b="1"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1023B622-30CB-985F-F726-525511667409}"/>
              </a:ext>
            </a:extLst>
          </p:cNvPr>
          <p:cNvSpPr>
            <a:spLocks noGrp="1"/>
          </p:cNvSpPr>
          <p:nvPr>
            <p:ph idx="1"/>
          </p:nvPr>
        </p:nvSpPr>
        <p:spPr>
          <a:xfrm>
            <a:off x="304800" y="1865313"/>
            <a:ext cx="8686800" cy="4535487"/>
          </a:xfrm>
        </p:spPr>
        <p:txBody>
          <a:bodyPr>
            <a:normAutofit fontScale="77500" lnSpcReduction="20000"/>
          </a:bodyPr>
          <a:lstStyle/>
          <a:p>
            <a:pPr eaLnBrk="1" fontAlgn="auto" hangingPunct="1">
              <a:spcAft>
                <a:spcPts val="0"/>
              </a:spcAft>
              <a:buFont typeface="Wingdings 2"/>
              <a:buNone/>
              <a:defRPr/>
            </a:pPr>
            <a:r>
              <a:rPr lang="cs-CZ" sz="3000" dirty="0">
                <a:latin typeface="Arial CE" pitchFamily="34" charset="0"/>
                <a:cs typeface="Arial CE" pitchFamily="34" charset="0"/>
              </a:rPr>
              <a:t>=  </a:t>
            </a:r>
            <a:r>
              <a:rPr lang="cs-CZ" sz="3000" dirty="0" err="1">
                <a:latin typeface="Arial CE" pitchFamily="34" charset="0"/>
                <a:cs typeface="Arial CE" pitchFamily="34" charset="0"/>
              </a:rPr>
              <a:t>information</a:t>
            </a:r>
            <a:r>
              <a:rPr lang="cs-CZ" sz="3000" dirty="0">
                <a:latin typeface="Arial CE" pitchFamily="34" charset="0"/>
                <a:cs typeface="Arial CE" pitchFamily="34" charset="0"/>
              </a:rPr>
              <a:t> </a:t>
            </a:r>
            <a:r>
              <a:rPr lang="cs-CZ" sz="3000" dirty="0" err="1">
                <a:latin typeface="Arial CE" pitchFamily="34" charset="0"/>
                <a:cs typeface="Arial CE" pitchFamily="34" charset="0"/>
              </a:rPr>
              <a:t>networks</a:t>
            </a:r>
            <a:r>
              <a:rPr lang="cs-CZ" sz="3000" dirty="0">
                <a:latin typeface="Arial CE" pitchFamily="34" charset="0"/>
                <a:cs typeface="Arial CE" pitchFamily="34" charset="0"/>
              </a:rPr>
              <a:t> </a:t>
            </a:r>
            <a:r>
              <a:rPr lang="cs-CZ" sz="3000" dirty="0" err="1">
                <a:latin typeface="Arial CE" pitchFamily="34" charset="0"/>
                <a:cs typeface="Arial CE" pitchFamily="34" charset="0"/>
              </a:rPr>
              <a:t>provided</a:t>
            </a:r>
            <a:r>
              <a:rPr lang="cs-CZ" sz="3000" dirty="0">
                <a:latin typeface="Arial CE" pitchFamily="34" charset="0"/>
                <a:cs typeface="Arial CE" pitchFamily="34" charset="0"/>
              </a:rPr>
              <a:t> by internet </a:t>
            </a:r>
            <a:r>
              <a:rPr lang="cs-CZ" sz="3000" dirty="0" err="1">
                <a:latin typeface="Arial CE" pitchFamily="34" charset="0"/>
                <a:cs typeface="Arial CE" pitchFamily="34" charset="0"/>
              </a:rPr>
              <a:t>portals</a:t>
            </a:r>
            <a:endParaRPr lang="cs-CZ" sz="3000" dirty="0">
              <a:latin typeface="Arial CE" pitchFamily="34" charset="0"/>
              <a:cs typeface="Arial CE" pitchFamily="34" charset="0"/>
            </a:endParaRPr>
          </a:p>
          <a:p>
            <a:pPr eaLnBrk="1" fontAlgn="auto" hangingPunct="1">
              <a:spcAft>
                <a:spcPts val="0"/>
              </a:spcAft>
              <a:buFont typeface="Wingdings 2"/>
              <a:buNone/>
              <a:defRPr/>
            </a:pPr>
            <a:endParaRPr lang="cs-CZ" sz="3000" b="1" dirty="0">
              <a:latin typeface="Arial CE" pitchFamily="34" charset="0"/>
              <a:cs typeface="Arial CE" pitchFamily="34" charset="0"/>
            </a:endParaRPr>
          </a:p>
          <a:p>
            <a:pPr eaLnBrk="1" fontAlgn="auto" hangingPunct="1">
              <a:spcAft>
                <a:spcPts val="0"/>
              </a:spcAft>
              <a:buFont typeface="Wingdings 2"/>
              <a:buNone/>
              <a:defRPr/>
            </a:pPr>
            <a:r>
              <a:rPr lang="cs-CZ" sz="3000" b="1" dirty="0">
                <a:latin typeface="Arial CE" pitchFamily="34" charset="0"/>
                <a:cs typeface="Arial CE" pitchFamily="34" charset="0"/>
              </a:rPr>
              <a:t>They </a:t>
            </a:r>
            <a:r>
              <a:rPr lang="cs-CZ" sz="3000" b="1" dirty="0" err="1">
                <a:latin typeface="Arial CE" pitchFamily="34" charset="0"/>
                <a:cs typeface="Arial CE" pitchFamily="34" charset="0"/>
              </a:rPr>
              <a:t>allow</a:t>
            </a:r>
            <a:r>
              <a:rPr lang="cs-CZ" sz="3000" b="1" dirty="0">
                <a:latin typeface="Arial CE" pitchFamily="34" charset="0"/>
                <a:cs typeface="Arial CE" pitchFamily="34" charset="0"/>
              </a:rPr>
              <a:t>:</a:t>
            </a:r>
          </a:p>
          <a:p>
            <a:pPr eaLnBrk="1" fontAlgn="auto" hangingPunct="1">
              <a:spcAft>
                <a:spcPts val="0"/>
              </a:spcAft>
              <a:buFont typeface="Wingdings 2" panose="05020102010507070707" pitchFamily="18" charset="2"/>
              <a:buNone/>
              <a:defRPr/>
            </a:pPr>
            <a:r>
              <a:rPr lang="cs-CZ" sz="3000" dirty="0">
                <a:latin typeface="Arial CE" pitchFamily="34" charset="0"/>
                <a:cs typeface="Arial CE" pitchFamily="34" charset="0"/>
              </a:rPr>
              <a:t>- </a:t>
            </a:r>
            <a:r>
              <a:rPr lang="cs-CZ" sz="3000" dirty="0" err="1">
                <a:latin typeface="Arial CE" pitchFamily="34" charset="0"/>
                <a:cs typeface="Arial CE" pitchFamily="34" charset="0"/>
              </a:rPr>
              <a:t>Creating</a:t>
            </a:r>
            <a:r>
              <a:rPr lang="cs-CZ" sz="3000" dirty="0">
                <a:latin typeface="Arial CE" pitchFamily="34" charset="0"/>
                <a:cs typeface="Arial CE" pitchFamily="34" charset="0"/>
              </a:rPr>
              <a:t> a </a:t>
            </a:r>
            <a:r>
              <a:rPr lang="cs-CZ" sz="3000" dirty="0" err="1">
                <a:latin typeface="Arial CE" pitchFamily="34" charset="0"/>
                <a:cs typeface="Arial CE" pitchFamily="34" charset="0"/>
              </a:rPr>
              <a:t>virtual</a:t>
            </a:r>
            <a:r>
              <a:rPr lang="cs-CZ" sz="3000" dirty="0">
                <a:latin typeface="Arial CE" pitchFamily="34" charset="0"/>
                <a:cs typeface="Arial CE" pitchFamily="34" charset="0"/>
              </a:rPr>
              <a:t> </a:t>
            </a:r>
            <a:r>
              <a:rPr lang="cs-CZ" sz="3000" dirty="0" err="1">
                <a:latin typeface="Arial CE" pitchFamily="34" charset="0"/>
                <a:cs typeface="Arial CE" pitchFamily="34" charset="0"/>
              </a:rPr>
              <a:t>community</a:t>
            </a:r>
            <a:endParaRPr lang="cs-CZ" sz="3000" dirty="0">
              <a:latin typeface="Arial CE" pitchFamily="34" charset="0"/>
              <a:cs typeface="Arial CE" pitchFamily="34" charset="0"/>
            </a:endParaRPr>
          </a:p>
          <a:p>
            <a:pPr marL="0" indent="0" eaLnBrk="1" fontAlgn="auto" hangingPunct="1">
              <a:spcAft>
                <a:spcPts val="0"/>
              </a:spcAft>
              <a:buFont typeface="Wingdings 2" panose="05020102010507070707" pitchFamily="18" charset="2"/>
              <a:buNone/>
              <a:defRPr/>
            </a:pPr>
            <a:r>
              <a:rPr lang="cs-CZ" sz="3000" dirty="0">
                <a:latin typeface="Arial CE" pitchFamily="34" charset="0"/>
                <a:cs typeface="Arial CE" pitchFamily="34" charset="0"/>
              </a:rPr>
              <a:t>- </a:t>
            </a:r>
            <a:r>
              <a:rPr lang="cs-CZ" sz="3000" dirty="0" err="1">
                <a:latin typeface="Arial CE" pitchFamily="34" charset="0"/>
                <a:cs typeface="Arial CE" pitchFamily="34" charset="0"/>
              </a:rPr>
              <a:t>Sharing</a:t>
            </a:r>
            <a:r>
              <a:rPr lang="cs-CZ" sz="3000" dirty="0">
                <a:latin typeface="Arial CE" pitchFamily="34" charset="0"/>
                <a:cs typeface="Arial CE" pitchFamily="34" charset="0"/>
              </a:rPr>
              <a:t> </a:t>
            </a:r>
            <a:r>
              <a:rPr lang="cs-CZ" sz="3000" dirty="0" err="1">
                <a:latin typeface="Arial CE" pitchFamily="34" charset="0"/>
                <a:cs typeface="Arial CE" pitchFamily="34" charset="0"/>
              </a:rPr>
              <a:t>photos</a:t>
            </a:r>
            <a:r>
              <a:rPr lang="cs-CZ" sz="3000" dirty="0">
                <a:latin typeface="Arial CE" pitchFamily="34" charset="0"/>
                <a:cs typeface="Arial CE" pitchFamily="34" charset="0"/>
              </a:rPr>
              <a:t>, </a:t>
            </a:r>
            <a:r>
              <a:rPr lang="cs-CZ" sz="3000" dirty="0" err="1">
                <a:latin typeface="Arial CE" pitchFamily="34" charset="0"/>
                <a:cs typeface="Arial CE" pitchFamily="34" charset="0"/>
              </a:rPr>
              <a:t>videos</a:t>
            </a:r>
            <a:r>
              <a:rPr lang="cs-CZ" sz="3000" dirty="0">
                <a:latin typeface="Arial CE" pitchFamily="34" charset="0"/>
                <a:cs typeface="Arial CE" pitchFamily="34" charset="0"/>
              </a:rPr>
              <a:t> </a:t>
            </a:r>
            <a:r>
              <a:rPr lang="cs-CZ" sz="3000" dirty="0" err="1">
                <a:latin typeface="Arial CE" pitchFamily="34" charset="0"/>
                <a:cs typeface="Arial CE" pitchFamily="34" charset="0"/>
              </a:rPr>
              <a:t>or</a:t>
            </a:r>
            <a:r>
              <a:rPr lang="cs-CZ" sz="3000" dirty="0">
                <a:latin typeface="Arial CE" pitchFamily="34" charset="0"/>
                <a:cs typeface="Arial CE" pitchFamily="34" charset="0"/>
              </a:rPr>
              <a:t> </a:t>
            </a:r>
            <a:r>
              <a:rPr lang="cs-CZ" sz="3000" dirty="0" err="1">
                <a:latin typeface="Arial CE" pitchFamily="34" charset="0"/>
                <a:cs typeface="Arial CE" pitchFamily="34" charset="0"/>
              </a:rPr>
              <a:t>personal</a:t>
            </a:r>
            <a:r>
              <a:rPr lang="cs-CZ" sz="3000" dirty="0">
                <a:latin typeface="Arial CE" pitchFamily="34" charset="0"/>
                <a:cs typeface="Arial CE" pitchFamily="34" charset="0"/>
              </a:rPr>
              <a:t> </a:t>
            </a:r>
            <a:r>
              <a:rPr lang="cs-CZ" sz="3000" dirty="0" err="1">
                <a:latin typeface="Arial CE" pitchFamily="34" charset="0"/>
                <a:cs typeface="Arial CE" pitchFamily="34" charset="0"/>
              </a:rPr>
              <a:t>information</a:t>
            </a:r>
            <a:r>
              <a:rPr lang="cs-CZ" sz="3000" dirty="0">
                <a:latin typeface="Arial CE" pitchFamily="34" charset="0"/>
                <a:cs typeface="Arial CE" pitchFamily="34" charset="0"/>
              </a:rPr>
              <a:t> </a:t>
            </a:r>
            <a:r>
              <a:rPr lang="cs-CZ" sz="3000" dirty="0" err="1">
                <a:latin typeface="Arial CE" pitchFamily="34" charset="0"/>
                <a:cs typeface="Arial CE" pitchFamily="34" charset="0"/>
              </a:rPr>
              <a:t>with</a:t>
            </a:r>
            <a:r>
              <a:rPr lang="cs-CZ" sz="3000" dirty="0">
                <a:latin typeface="Arial CE" pitchFamily="34" charset="0"/>
                <a:cs typeface="Arial CE" pitchFamily="34" charset="0"/>
              </a:rPr>
              <a:t> </a:t>
            </a:r>
            <a:r>
              <a:rPr lang="cs-CZ" sz="3000" dirty="0" err="1">
                <a:latin typeface="Arial CE" pitchFamily="34" charset="0"/>
                <a:cs typeface="Arial CE" pitchFamily="34" charset="0"/>
              </a:rPr>
              <a:t>others</a:t>
            </a:r>
            <a:r>
              <a:rPr lang="cs-CZ" sz="3000" dirty="0">
                <a:latin typeface="Arial CE" pitchFamily="34" charset="0"/>
                <a:cs typeface="Arial CE" pitchFamily="34" charset="0"/>
              </a:rPr>
              <a:t> </a:t>
            </a:r>
          </a:p>
          <a:p>
            <a:pPr marL="0" indent="0" eaLnBrk="1" fontAlgn="auto" hangingPunct="1">
              <a:spcAft>
                <a:spcPts val="0"/>
              </a:spcAft>
              <a:buFont typeface="Wingdings 2" panose="05020102010507070707" pitchFamily="18" charset="2"/>
              <a:buNone/>
              <a:defRPr/>
            </a:pPr>
            <a:r>
              <a:rPr lang="cs-CZ" sz="3000" dirty="0">
                <a:latin typeface="Arial CE" pitchFamily="34" charset="0"/>
                <a:cs typeface="Arial CE" pitchFamily="34" charset="0"/>
              </a:rPr>
              <a:t>- </a:t>
            </a:r>
            <a:r>
              <a:rPr lang="cs-CZ" sz="3000" dirty="0" err="1">
                <a:latin typeface="Arial CE" pitchFamily="34" charset="0"/>
                <a:cs typeface="Arial CE" pitchFamily="34" charset="0"/>
              </a:rPr>
              <a:t>Chatting</a:t>
            </a:r>
            <a:r>
              <a:rPr lang="cs-CZ" sz="3000" dirty="0">
                <a:latin typeface="Arial CE" pitchFamily="34" charset="0"/>
                <a:cs typeface="Arial CE" pitchFamily="34" charset="0"/>
              </a:rPr>
              <a:t> </a:t>
            </a:r>
            <a:r>
              <a:rPr lang="cs-CZ" sz="3000" dirty="0" err="1">
                <a:latin typeface="Arial CE" pitchFamily="34" charset="0"/>
                <a:cs typeface="Arial CE" pitchFamily="34" charset="0"/>
              </a:rPr>
              <a:t>with</a:t>
            </a:r>
            <a:r>
              <a:rPr lang="cs-CZ" sz="3000" dirty="0">
                <a:latin typeface="Arial CE" pitchFamily="34" charset="0"/>
                <a:cs typeface="Arial CE" pitchFamily="34" charset="0"/>
              </a:rPr>
              <a:t> </a:t>
            </a:r>
            <a:r>
              <a:rPr lang="cs-CZ" sz="3000" dirty="0" err="1">
                <a:latin typeface="Arial CE" pitchFamily="34" charset="0"/>
                <a:cs typeface="Arial CE" pitchFamily="34" charset="0"/>
              </a:rPr>
              <a:t>anyone</a:t>
            </a:r>
            <a:endParaRPr lang="cs-CZ" sz="3000" dirty="0">
              <a:latin typeface="Arial CE" pitchFamily="34" charset="0"/>
              <a:cs typeface="Arial CE" pitchFamily="34" charset="0"/>
            </a:endParaRPr>
          </a:p>
          <a:p>
            <a:pPr eaLnBrk="1" fontAlgn="auto" hangingPunct="1">
              <a:spcAft>
                <a:spcPts val="0"/>
              </a:spcAft>
              <a:buFont typeface="Wingdings 2"/>
              <a:buNone/>
              <a:defRPr/>
            </a:pPr>
            <a:endParaRPr lang="cs-CZ" sz="3000" dirty="0">
              <a:latin typeface="Arial CE" pitchFamily="34" charset="0"/>
              <a:cs typeface="Arial CE" pitchFamily="34" charset="0"/>
            </a:endParaRPr>
          </a:p>
          <a:p>
            <a:pPr algn="ctr" eaLnBrk="1" fontAlgn="auto" hangingPunct="1">
              <a:spcAft>
                <a:spcPts val="0"/>
              </a:spcAft>
              <a:buFont typeface="Wingdings 2"/>
              <a:buNone/>
              <a:defRPr/>
            </a:pPr>
            <a:r>
              <a:rPr lang="cs-CZ" sz="3000" dirty="0">
                <a:latin typeface="Arial CE" pitchFamily="34" charset="0"/>
                <a:cs typeface="Arial CE" pitchFamily="34" charset="0"/>
              </a:rPr>
              <a:t> Cca </a:t>
            </a:r>
            <a:r>
              <a:rPr lang="cs-CZ" sz="3000" b="1" dirty="0">
                <a:latin typeface="Arial CE" pitchFamily="34" charset="0"/>
                <a:cs typeface="Arial CE" pitchFamily="34" charset="0"/>
              </a:rPr>
              <a:t>3 </a:t>
            </a:r>
            <a:r>
              <a:rPr lang="cs-CZ" sz="3000" b="1" dirty="0" err="1">
                <a:latin typeface="Arial CE" pitchFamily="34" charset="0"/>
                <a:cs typeface="Arial CE" pitchFamily="34" charset="0"/>
              </a:rPr>
              <a:t>billion</a:t>
            </a:r>
            <a:r>
              <a:rPr lang="cs-CZ" sz="3000" b="1" dirty="0">
                <a:latin typeface="Arial CE" pitchFamily="34" charset="0"/>
                <a:cs typeface="Arial CE" pitchFamily="34" charset="0"/>
              </a:rPr>
              <a:t> </a:t>
            </a:r>
            <a:r>
              <a:rPr lang="cs-CZ" sz="3000" b="1" dirty="0" err="1">
                <a:latin typeface="Arial CE" pitchFamily="34" charset="0"/>
                <a:cs typeface="Arial CE" pitchFamily="34" charset="0"/>
              </a:rPr>
              <a:t>users</a:t>
            </a:r>
            <a:r>
              <a:rPr lang="cs-CZ" sz="3000" b="1" dirty="0">
                <a:latin typeface="Arial CE" pitchFamily="34" charset="0"/>
                <a:cs typeface="Arial CE" pitchFamily="34" charset="0"/>
              </a:rPr>
              <a:t> </a:t>
            </a:r>
            <a:r>
              <a:rPr lang="cs-CZ" sz="3000" dirty="0">
                <a:latin typeface="Arial CE" pitchFamily="34" charset="0"/>
                <a:cs typeface="Arial CE" pitchFamily="34" charset="0"/>
              </a:rPr>
              <a:t>use </a:t>
            </a:r>
            <a:r>
              <a:rPr lang="cs-CZ" sz="3000" dirty="0" err="1">
                <a:latin typeface="Arial CE" pitchFamily="34" charset="0"/>
                <a:cs typeface="Arial CE" pitchFamily="34" charset="0"/>
              </a:rPr>
              <a:t>social</a:t>
            </a:r>
            <a:r>
              <a:rPr lang="cs-CZ" sz="3000" dirty="0">
                <a:latin typeface="Arial CE" pitchFamily="34" charset="0"/>
                <a:cs typeface="Arial CE" pitchFamily="34" charset="0"/>
              </a:rPr>
              <a:t> </a:t>
            </a:r>
            <a:r>
              <a:rPr lang="cs-CZ" sz="3000" dirty="0" err="1">
                <a:latin typeface="Arial CE" pitchFamily="34" charset="0"/>
                <a:cs typeface="Arial CE" pitchFamily="34" charset="0"/>
              </a:rPr>
              <a:t>networks</a:t>
            </a:r>
            <a:r>
              <a:rPr lang="cs-CZ" sz="3000" dirty="0">
                <a:latin typeface="Arial CE" pitchFamily="34" charset="0"/>
                <a:cs typeface="Arial CE" pitchFamily="34" charset="0"/>
              </a:rPr>
              <a:t> </a:t>
            </a:r>
            <a:r>
              <a:rPr lang="cs-CZ" sz="3000" dirty="0" err="1">
                <a:latin typeface="Arial CE" pitchFamily="34" charset="0"/>
                <a:cs typeface="Arial CE" pitchFamily="34" charset="0"/>
              </a:rPr>
              <a:t>worldwide</a:t>
            </a:r>
            <a:r>
              <a:rPr lang="cs-CZ" sz="3000" dirty="0">
                <a:latin typeface="Arial CE" pitchFamily="34" charset="0"/>
                <a:cs typeface="Arial CE" pitchFamily="34" charset="0"/>
              </a:rPr>
              <a:t>,</a:t>
            </a:r>
          </a:p>
          <a:p>
            <a:pPr algn="ctr" eaLnBrk="1" fontAlgn="auto" hangingPunct="1">
              <a:spcAft>
                <a:spcPts val="0"/>
              </a:spcAft>
              <a:buFont typeface="Wingdings 2"/>
              <a:buNone/>
              <a:defRPr/>
            </a:pPr>
            <a:r>
              <a:rPr lang="cs-CZ" sz="3000" dirty="0">
                <a:latin typeface="Arial CE" pitchFamily="34" charset="0"/>
                <a:cs typeface="Arial CE" pitchFamily="34" charset="0"/>
              </a:rPr>
              <a:t>a </a:t>
            </a:r>
            <a:r>
              <a:rPr lang="cs-CZ" sz="3000" dirty="0" err="1">
                <a:latin typeface="Arial CE" pitchFamily="34" charset="0"/>
                <a:cs typeface="Arial CE" pitchFamily="34" charset="0"/>
              </a:rPr>
              <a:t>third</a:t>
            </a:r>
            <a:r>
              <a:rPr lang="cs-CZ" sz="3000" dirty="0">
                <a:latin typeface="Arial CE" pitchFamily="34" charset="0"/>
                <a:cs typeface="Arial CE" pitchFamily="34" charset="0"/>
              </a:rPr>
              <a:t> </a:t>
            </a:r>
            <a:r>
              <a:rPr lang="cs-CZ" sz="3000" dirty="0" err="1">
                <a:latin typeface="Arial CE" pitchFamily="34" charset="0"/>
                <a:cs typeface="Arial CE" pitchFamily="34" charset="0"/>
              </a:rPr>
              <a:t>of</a:t>
            </a:r>
            <a:r>
              <a:rPr lang="cs-CZ" sz="3000" dirty="0">
                <a:latin typeface="Arial CE" pitchFamily="34" charset="0"/>
                <a:cs typeface="Arial CE" pitchFamily="34" charset="0"/>
              </a:rPr>
              <a:t> </a:t>
            </a:r>
            <a:r>
              <a:rPr lang="cs-CZ" sz="3000" dirty="0" err="1">
                <a:latin typeface="Arial CE" pitchFamily="34" charset="0"/>
                <a:cs typeface="Arial CE" pitchFamily="34" charset="0"/>
              </a:rPr>
              <a:t>the</a:t>
            </a:r>
            <a:r>
              <a:rPr lang="cs-CZ" sz="3000" dirty="0">
                <a:latin typeface="Arial CE" pitchFamily="34" charset="0"/>
                <a:cs typeface="Arial CE" pitchFamily="34" charset="0"/>
              </a:rPr>
              <a:t> </a:t>
            </a:r>
            <a:r>
              <a:rPr lang="cs-CZ" sz="3000" dirty="0" err="1">
                <a:latin typeface="Arial CE" pitchFamily="34" charset="0"/>
                <a:cs typeface="Arial CE" pitchFamily="34" charset="0"/>
              </a:rPr>
              <a:t>human</a:t>
            </a:r>
            <a:r>
              <a:rPr lang="cs-CZ" sz="3000" dirty="0">
                <a:latin typeface="Arial CE" pitchFamily="34" charset="0"/>
                <a:cs typeface="Arial CE" pitchFamily="34" charset="0"/>
              </a:rPr>
              <a:t> </a:t>
            </a:r>
            <a:r>
              <a:rPr lang="cs-CZ" sz="3000" dirty="0" err="1">
                <a:latin typeface="Arial CE" pitchFamily="34" charset="0"/>
                <a:cs typeface="Arial CE" pitchFamily="34" charset="0"/>
              </a:rPr>
              <a:t>population</a:t>
            </a:r>
            <a:r>
              <a:rPr lang="cs-CZ" sz="3000" dirty="0">
                <a:latin typeface="Arial CE" pitchFamily="34" charset="0"/>
                <a:cs typeface="Arial CE" pitchFamily="34" charset="0"/>
              </a:rPr>
              <a:t>.  </a:t>
            </a:r>
          </a:p>
          <a:p>
            <a:pPr algn="ctr" eaLnBrk="1" fontAlgn="auto" hangingPunct="1">
              <a:spcAft>
                <a:spcPts val="0"/>
              </a:spcAft>
              <a:buFont typeface="Wingdings 2"/>
              <a:buNone/>
              <a:defRPr/>
            </a:pPr>
            <a:r>
              <a:rPr lang="cs-CZ" sz="3000" dirty="0" err="1">
                <a:latin typeface="Arial CE" pitchFamily="34" charset="0"/>
                <a:cs typeface="Arial CE" pitchFamily="34" charset="0"/>
              </a:rPr>
              <a:t>Mostly</a:t>
            </a:r>
            <a:r>
              <a:rPr lang="cs-CZ" sz="3000" dirty="0">
                <a:latin typeface="Arial CE" pitchFamily="34" charset="0"/>
                <a:cs typeface="Arial CE" pitchFamily="34" charset="0"/>
              </a:rPr>
              <a:t> </a:t>
            </a:r>
            <a:r>
              <a:rPr lang="cs-CZ" sz="3000" dirty="0" err="1">
                <a:latin typeface="Arial CE" pitchFamily="34" charset="0"/>
                <a:cs typeface="Arial CE" pitchFamily="34" charset="0"/>
              </a:rPr>
              <a:t>people</a:t>
            </a:r>
            <a:r>
              <a:rPr lang="cs-CZ" sz="3000" dirty="0">
                <a:latin typeface="Arial CE" pitchFamily="34" charset="0"/>
                <a:cs typeface="Arial CE" pitchFamily="34" charset="0"/>
              </a:rPr>
              <a:t> </a:t>
            </a:r>
            <a:r>
              <a:rPr lang="cs-CZ" sz="3000" dirty="0" err="1">
                <a:latin typeface="Arial CE" pitchFamily="34" charset="0"/>
                <a:cs typeface="Arial CE" pitchFamily="34" charset="0"/>
              </a:rPr>
              <a:t>at</a:t>
            </a:r>
            <a:r>
              <a:rPr lang="cs-CZ" sz="3000" dirty="0">
                <a:latin typeface="Arial CE" pitchFamily="34" charset="0"/>
                <a:cs typeface="Arial CE" pitchFamily="34" charset="0"/>
              </a:rPr>
              <a:t> </a:t>
            </a:r>
            <a:r>
              <a:rPr lang="cs-CZ" sz="3000" dirty="0" err="1">
                <a:latin typeface="Arial CE" pitchFamily="34" charset="0"/>
                <a:cs typeface="Arial CE" pitchFamily="34" charset="0"/>
              </a:rPr>
              <a:t>the</a:t>
            </a:r>
            <a:r>
              <a:rPr lang="cs-CZ" sz="3000" dirty="0">
                <a:latin typeface="Arial CE" pitchFamily="34" charset="0"/>
                <a:cs typeface="Arial CE" pitchFamily="34" charset="0"/>
              </a:rPr>
              <a:t> </a:t>
            </a:r>
            <a:r>
              <a:rPr lang="cs-CZ" sz="3000" dirty="0" err="1">
                <a:latin typeface="Arial CE" pitchFamily="34" charset="0"/>
                <a:cs typeface="Arial CE" pitchFamily="34" charset="0"/>
              </a:rPr>
              <a:t>age</a:t>
            </a:r>
            <a:r>
              <a:rPr lang="cs-CZ" sz="3000" dirty="0">
                <a:latin typeface="Arial CE" pitchFamily="34" charset="0"/>
                <a:cs typeface="Arial CE" pitchFamily="34" charset="0"/>
              </a:rPr>
              <a:t> </a:t>
            </a:r>
            <a:r>
              <a:rPr lang="cs-CZ" sz="3000" dirty="0" err="1">
                <a:latin typeface="Arial CE" pitchFamily="34" charset="0"/>
                <a:cs typeface="Arial CE" pitchFamily="34" charset="0"/>
              </a:rPr>
              <a:t>of</a:t>
            </a:r>
            <a:r>
              <a:rPr lang="cs-CZ" sz="3000" dirty="0">
                <a:latin typeface="Arial CE" pitchFamily="34" charset="0"/>
                <a:cs typeface="Arial CE" pitchFamily="34" charset="0"/>
              </a:rPr>
              <a:t> </a:t>
            </a:r>
            <a:r>
              <a:rPr lang="cs-CZ" sz="3000" b="1" dirty="0">
                <a:latin typeface="Arial CE" pitchFamily="34" charset="0"/>
                <a:cs typeface="Arial CE" pitchFamily="34" charset="0"/>
              </a:rPr>
              <a:t>15 – 24 .</a:t>
            </a:r>
          </a:p>
          <a:p>
            <a:pPr algn="ctr" eaLnBrk="1" fontAlgn="auto" hangingPunct="1">
              <a:spcAft>
                <a:spcPts val="0"/>
              </a:spcAft>
              <a:buFontTx/>
              <a:buChar char="-"/>
              <a:defRPr/>
            </a:pPr>
            <a:endParaRPr lang="cs-CZ" sz="3000" b="1" dirty="0">
              <a:latin typeface="Arial CE" pitchFamily="34" charset="0"/>
              <a:cs typeface="Arial CE" pitchFamily="34" charset="0"/>
            </a:endParaRPr>
          </a:p>
          <a:p>
            <a:pPr algn="ctr" eaLnBrk="1" fontAlgn="auto" hangingPunct="1">
              <a:spcAft>
                <a:spcPts val="0"/>
              </a:spcAft>
              <a:buFont typeface="Wingdings 2"/>
              <a:buNone/>
              <a:defRPr/>
            </a:pPr>
            <a:r>
              <a:rPr lang="cs-CZ" sz="3000" dirty="0" err="1">
                <a:latin typeface="Arial CE" pitchFamily="34" charset="0"/>
                <a:cs typeface="Arial CE" pitchFamily="34" charset="0"/>
              </a:rPr>
              <a:t>Which</a:t>
            </a:r>
            <a:r>
              <a:rPr lang="cs-CZ" sz="3000" dirty="0">
                <a:latin typeface="Arial CE" pitchFamily="34" charset="0"/>
                <a:cs typeface="Arial CE" pitchFamily="34" charset="0"/>
              </a:rPr>
              <a:t> </a:t>
            </a:r>
            <a:r>
              <a:rPr lang="cs-CZ" sz="3000" dirty="0" err="1">
                <a:latin typeface="Arial CE" pitchFamily="34" charset="0"/>
                <a:cs typeface="Arial CE" pitchFamily="34" charset="0"/>
              </a:rPr>
              <a:t>networks</a:t>
            </a:r>
            <a:r>
              <a:rPr lang="cs-CZ" sz="3000" dirty="0">
                <a:latin typeface="Arial CE" pitchFamily="34" charset="0"/>
                <a:cs typeface="Arial CE" pitchFamily="34" charset="0"/>
              </a:rPr>
              <a:t> do </a:t>
            </a:r>
            <a:r>
              <a:rPr lang="cs-CZ" sz="3000" dirty="0" err="1">
                <a:latin typeface="Arial CE" pitchFamily="34" charset="0"/>
                <a:cs typeface="Arial CE" pitchFamily="34" charset="0"/>
              </a:rPr>
              <a:t>you</a:t>
            </a:r>
            <a:r>
              <a:rPr lang="cs-CZ" sz="3000" dirty="0">
                <a:latin typeface="Arial CE" pitchFamily="34" charset="0"/>
                <a:cs typeface="Arial CE" pitchFamily="34" charset="0"/>
              </a:rPr>
              <a:t> </a:t>
            </a:r>
            <a:r>
              <a:rPr lang="cs-CZ" sz="3000" dirty="0" err="1">
                <a:latin typeface="Arial CE" pitchFamily="34" charset="0"/>
                <a:cs typeface="Arial CE" pitchFamily="34" charset="0"/>
              </a:rPr>
              <a:t>know</a:t>
            </a:r>
            <a:r>
              <a:rPr lang="cs-CZ" sz="3000" dirty="0">
                <a:latin typeface="Arial CE" pitchFamily="34" charset="0"/>
                <a:cs typeface="Arial CE" pitchFamily="34" charset="0"/>
              </a:rPr>
              <a:t>?</a:t>
            </a:r>
            <a:endParaRPr lang="cs-CZ" dirty="0"/>
          </a:p>
        </p:txBody>
      </p:sp>
      <p:pic>
        <p:nvPicPr>
          <p:cNvPr id="63492" name="Obrázek 3" descr="10863331_upr.jpg">
            <a:extLst>
              <a:ext uri="{FF2B5EF4-FFF2-40B4-BE49-F238E27FC236}">
                <a16:creationId xmlns:a16="http://schemas.microsoft.com/office/drawing/2014/main" id="{AB0C2D82-B924-271A-114B-39ABB8EE24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333375"/>
            <a:ext cx="23812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7C1113F-F45B-7CFC-F8F4-AF470020F3A0}"/>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Examples</a:t>
            </a:r>
            <a:r>
              <a:rPr lang="cs-CZ" b="1" dirty="0">
                <a:latin typeface="Arial CE" pitchFamily="34" charset="0"/>
                <a:cs typeface="Arial CE" pitchFamily="34" charset="0"/>
              </a:rPr>
              <a:t>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social</a:t>
            </a:r>
            <a:r>
              <a:rPr lang="cs-CZ" b="1" dirty="0">
                <a:latin typeface="Arial CE" pitchFamily="34" charset="0"/>
                <a:cs typeface="Arial CE" pitchFamily="34" charset="0"/>
              </a:rPr>
              <a:t> </a:t>
            </a:r>
            <a:r>
              <a:rPr lang="cs-CZ" b="1" dirty="0" err="1">
                <a:latin typeface="Arial CE" pitchFamily="34" charset="0"/>
                <a:cs typeface="Arial CE" pitchFamily="34" charset="0"/>
              </a:rPr>
              <a:t>networks</a:t>
            </a:r>
            <a:endParaRPr lang="cs-CZ" b="1" dirty="0">
              <a:latin typeface="Arial CE" pitchFamily="34" charset="0"/>
              <a:cs typeface="Arial CE" pitchFamily="34" charset="0"/>
            </a:endParaRPr>
          </a:p>
        </p:txBody>
      </p:sp>
      <p:pic>
        <p:nvPicPr>
          <p:cNvPr id="1026" name="Picture 2" descr="C:\Documents and Settings\uzivatel\Dokumenty\Obrázky\images.jpg">
            <a:extLst>
              <a:ext uri="{FF2B5EF4-FFF2-40B4-BE49-F238E27FC236}">
                <a16:creationId xmlns:a16="http://schemas.microsoft.com/office/drawing/2014/main" id="{C9522CEA-092A-B9FD-8A24-48902F6F83D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563688" y="1412875"/>
            <a:ext cx="3486150" cy="1304925"/>
          </a:xfrm>
        </p:spPr>
      </p:pic>
      <p:pic>
        <p:nvPicPr>
          <p:cNvPr id="1027" name="Picture 3" descr="C:\Documents and Settings\uzivatel\Dokumenty\Obrázky\untitled.bmp">
            <a:extLst>
              <a:ext uri="{FF2B5EF4-FFF2-40B4-BE49-F238E27FC236}">
                <a16:creationId xmlns:a16="http://schemas.microsoft.com/office/drawing/2014/main" id="{FDA9B5F0-DDD8-E462-4BA3-AE177EA71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3097213"/>
            <a:ext cx="190500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Documents and Settings\uzivatel\Dokumenty\Obrázky\twitter.png">
            <a:extLst>
              <a:ext uri="{FF2B5EF4-FFF2-40B4-BE49-F238E27FC236}">
                <a16:creationId xmlns:a16="http://schemas.microsoft.com/office/drawing/2014/main" id="{543ECD90-0BA9-E906-2636-AC233BF39D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97338" y="3314700"/>
            <a:ext cx="19050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ovéPole 9">
            <a:extLst>
              <a:ext uri="{FF2B5EF4-FFF2-40B4-BE49-F238E27FC236}">
                <a16:creationId xmlns:a16="http://schemas.microsoft.com/office/drawing/2014/main" id="{133EC512-C7B1-ADA8-E7D2-0616D15D2585}"/>
              </a:ext>
            </a:extLst>
          </p:cNvPr>
          <p:cNvSpPr txBox="1">
            <a:spLocks noChangeArrowheads="1"/>
          </p:cNvSpPr>
          <p:nvPr/>
        </p:nvSpPr>
        <p:spPr bwMode="auto">
          <a:xfrm>
            <a:off x="395288" y="6237288"/>
            <a:ext cx="84248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0000"/>
              <a:buFont typeface="Wingdings 2" panose="05020102010507070707" pitchFamily="18" charset="2"/>
              <a:buChar char=""/>
              <a:defRPr sz="3200">
                <a:solidFill>
                  <a:schemeClr val="tx2"/>
                </a:solidFill>
                <a:latin typeface="Franklin Gothic Book" panose="020B0503020102020204" pitchFamily="34" charset="0"/>
              </a:defRPr>
            </a:lvl1pPr>
            <a:lvl2pPr marL="742950" indent="-285750">
              <a:spcBef>
                <a:spcPct val="20000"/>
              </a:spcBef>
              <a:buClr>
                <a:schemeClr val="accent1"/>
              </a:buClr>
              <a:buSzPct val="70000"/>
              <a:buFont typeface="Wingdings 2" panose="05020102010507070707" pitchFamily="18" charset="2"/>
              <a:buChar char=""/>
              <a:defRPr sz="2800">
                <a:solidFill>
                  <a:schemeClr val="tx2"/>
                </a:solidFill>
                <a:latin typeface="Franklin Gothic Book" panose="020B0503020102020204" pitchFamily="34" charset="0"/>
              </a:defRPr>
            </a:lvl2pPr>
            <a:lvl3pPr marL="1143000" indent="-228600">
              <a:spcBef>
                <a:spcPct val="20000"/>
              </a:spcBef>
              <a:buClr>
                <a:schemeClr val="accent1"/>
              </a:buClr>
              <a:buSzPct val="70000"/>
              <a:buFont typeface="Wingdings 2" panose="05020102010507070707" pitchFamily="18" charset="2"/>
              <a:buChar char=""/>
              <a:defRPr sz="2400">
                <a:solidFill>
                  <a:schemeClr val="tx2"/>
                </a:solidFill>
                <a:latin typeface="Franklin Gothic Book" panose="020B0503020102020204" pitchFamily="34" charset="0"/>
              </a:defRPr>
            </a:lvl3pPr>
            <a:lvl4pPr marL="1600200" indent="-228600">
              <a:spcBef>
                <a:spcPct val="20000"/>
              </a:spcBef>
              <a:buClr>
                <a:schemeClr val="accent1"/>
              </a:buClr>
              <a:buSzPct val="70000"/>
              <a:buFont typeface="Wingdings 2" panose="05020102010507070707" pitchFamily="18" charset="2"/>
              <a:buChar char=""/>
              <a:defRPr sz="2000">
                <a:solidFill>
                  <a:schemeClr val="tx2"/>
                </a:solidFill>
                <a:latin typeface="Franklin Gothic Book" panose="020B0503020102020204" pitchFamily="34" charset="0"/>
              </a:defRPr>
            </a:lvl4pPr>
            <a:lvl5pPr marL="2057400" indent="-228600">
              <a:spcBef>
                <a:spcPct val="20000"/>
              </a:spcBef>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5pPr>
            <a:lvl6pPr marL="25146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6pPr>
            <a:lvl7pPr marL="29718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7pPr>
            <a:lvl8pPr marL="34290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8pPr>
            <a:lvl9pPr marL="3886200" indent="-228600" eaLnBrk="0" fontAlgn="base" hangingPunct="0">
              <a:spcBef>
                <a:spcPct val="20000"/>
              </a:spcBef>
              <a:spcAft>
                <a:spcPct val="0"/>
              </a:spcAft>
              <a:buClr>
                <a:schemeClr val="accent1"/>
              </a:buClr>
              <a:buSzPct val="60000"/>
              <a:buFont typeface="Wingdings 2" panose="05020102010507070707" pitchFamily="18" charset="2"/>
              <a:buChar char=""/>
              <a:defRPr>
                <a:solidFill>
                  <a:schemeClr val="tx2"/>
                </a:solidFill>
                <a:latin typeface="Franklin Gothic Book" panose="020B0503020102020204" pitchFamily="34" charset="0"/>
              </a:defRPr>
            </a:lvl9pPr>
          </a:lstStyle>
          <a:p>
            <a:pPr eaLnBrk="1" hangingPunct="1">
              <a:spcBef>
                <a:spcPct val="0"/>
              </a:spcBef>
              <a:buClrTx/>
              <a:buSzTx/>
              <a:buFontTx/>
              <a:buNone/>
            </a:pPr>
            <a:r>
              <a:rPr lang="cs-CZ" altLang="cs-CZ" sz="1400" dirty="0">
                <a:solidFill>
                  <a:schemeClr val="tx1"/>
                </a:solidFill>
                <a:latin typeface="Arial" panose="020B0604020202020204" pitchFamily="34" charset="0"/>
                <a:hlinkClick r:id="rId6"/>
              </a:rPr>
              <a:t>http://www.stream.cz/video/547448-facebook-podivejte-se-na-nejvetsi-rekordy-a-zvracenosti</a:t>
            </a:r>
            <a:endParaRPr lang="cs-CZ" altLang="cs-CZ" sz="1400" dirty="0">
              <a:solidFill>
                <a:schemeClr val="tx1"/>
              </a:solidFill>
              <a:latin typeface="Arial" panose="020B0604020202020204" pitchFamily="34" charset="0"/>
            </a:endParaRPr>
          </a:p>
          <a:p>
            <a:pPr eaLnBrk="1" hangingPunct="1">
              <a:spcBef>
                <a:spcPct val="0"/>
              </a:spcBef>
              <a:buClrTx/>
              <a:buSzTx/>
              <a:buFontTx/>
              <a:buNone/>
            </a:pPr>
            <a:endParaRPr lang="cs-CZ" altLang="cs-CZ" sz="1400" dirty="0">
              <a:solidFill>
                <a:schemeClr val="tx1"/>
              </a:solidFill>
              <a:latin typeface="Arial" panose="020B0604020202020204" pitchFamily="34" charset="0"/>
            </a:endParaRPr>
          </a:p>
        </p:txBody>
      </p:sp>
      <p:pic>
        <p:nvPicPr>
          <p:cNvPr id="65543" name="Picture 2" descr="Google-plus-logo-google+-logo.png">
            <a:extLst>
              <a:ext uri="{FF2B5EF4-FFF2-40B4-BE49-F238E27FC236}">
                <a16:creationId xmlns:a16="http://schemas.microsoft.com/office/drawing/2014/main" id="{2F3F4C6C-C4A9-372B-391D-E778438AB3C8}"/>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508625" y="1773238"/>
            <a:ext cx="3097213"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4" name="Obrázek 2">
            <a:extLst>
              <a:ext uri="{FF2B5EF4-FFF2-40B4-BE49-F238E27FC236}">
                <a16:creationId xmlns:a16="http://schemas.microsoft.com/office/drawing/2014/main" id="{9E339A1E-D88B-37EA-D01E-087B3AFE88C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987675" y="4325938"/>
            <a:ext cx="1377950"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5" name="Obrázek 2">
            <a:extLst>
              <a:ext uri="{FF2B5EF4-FFF2-40B4-BE49-F238E27FC236}">
                <a16:creationId xmlns:a16="http://schemas.microsoft.com/office/drawing/2014/main" id="{7CA9AEED-9D2E-BE4C-D527-33AD4CD88BF9}"/>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227763" y="4551363"/>
            <a:ext cx="1368425"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additive="base">
                                        <p:cTn id="13" dur="500" fill="hold"/>
                                        <p:tgtEl>
                                          <p:spTgt spid="1027"/>
                                        </p:tgtEl>
                                        <p:attrNameLst>
                                          <p:attrName>ppt_x</p:attrName>
                                        </p:attrNameLst>
                                      </p:cBhvr>
                                      <p:tavLst>
                                        <p:tav tm="0">
                                          <p:val>
                                            <p:strVal val="#ppt_x"/>
                                          </p:val>
                                        </p:tav>
                                        <p:tav tm="100000">
                                          <p:val>
                                            <p:strVal val="#ppt_x"/>
                                          </p:val>
                                        </p:tav>
                                      </p:tavLst>
                                    </p:anim>
                                    <p:anim calcmode="lin" valueType="num">
                                      <p:cBhvr additive="base">
                                        <p:cTn id="14"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84B903F-478E-01BB-4789-11214EC37FE4}"/>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Danger</a:t>
            </a:r>
            <a:r>
              <a:rPr lang="cs-CZ" b="1" dirty="0">
                <a:latin typeface="Arial CE" pitchFamily="34" charset="0"/>
                <a:cs typeface="Arial CE" pitchFamily="34" charset="0"/>
              </a:rPr>
              <a:t> </a:t>
            </a:r>
            <a:r>
              <a:rPr lang="cs-CZ" b="1" dirty="0" err="1">
                <a:latin typeface="Arial CE" pitchFamily="34" charset="0"/>
                <a:cs typeface="Arial CE" pitchFamily="34" charset="0"/>
              </a:rPr>
              <a:t>of</a:t>
            </a:r>
            <a:r>
              <a:rPr lang="cs-CZ" b="1" dirty="0">
                <a:latin typeface="Arial CE" pitchFamily="34" charset="0"/>
                <a:cs typeface="Arial CE" pitchFamily="34" charset="0"/>
              </a:rPr>
              <a:t> </a:t>
            </a:r>
            <a:r>
              <a:rPr lang="cs-CZ" b="1" dirty="0" err="1">
                <a:latin typeface="Arial CE" pitchFamily="34" charset="0"/>
                <a:cs typeface="Arial CE" pitchFamily="34" charset="0"/>
              </a:rPr>
              <a:t>social</a:t>
            </a:r>
            <a:r>
              <a:rPr lang="cs-CZ" b="1" dirty="0">
                <a:latin typeface="Arial CE" pitchFamily="34" charset="0"/>
                <a:cs typeface="Arial CE" pitchFamily="34" charset="0"/>
              </a:rPr>
              <a:t> </a:t>
            </a:r>
            <a:r>
              <a:rPr lang="cs-CZ" b="1" dirty="0" err="1">
                <a:latin typeface="Arial CE" pitchFamily="34" charset="0"/>
                <a:cs typeface="Arial CE" pitchFamily="34" charset="0"/>
              </a:rPr>
              <a:t>networks</a:t>
            </a:r>
            <a:endParaRPr lang="cs-CZ" b="1" dirty="0">
              <a:latin typeface="Arial CE" pitchFamily="34" charset="0"/>
              <a:cs typeface="Arial CE" pitchFamily="34" charset="0"/>
            </a:endParaRPr>
          </a:p>
        </p:txBody>
      </p:sp>
      <p:sp>
        <p:nvSpPr>
          <p:cNvPr id="67587" name="Zástupný symbol pro obsah 2">
            <a:extLst>
              <a:ext uri="{FF2B5EF4-FFF2-40B4-BE49-F238E27FC236}">
                <a16:creationId xmlns:a16="http://schemas.microsoft.com/office/drawing/2014/main" id="{D56C3A0D-E875-BBCD-EEB5-3FCD809F98A2}"/>
              </a:ext>
            </a:extLst>
          </p:cNvPr>
          <p:cNvSpPr>
            <a:spLocks noGrp="1"/>
          </p:cNvSpPr>
          <p:nvPr>
            <p:ph idx="1"/>
          </p:nvPr>
        </p:nvSpPr>
        <p:spPr/>
        <p:txBody>
          <a:bodyPr/>
          <a:lstStyle/>
          <a:p>
            <a:pPr eaLnBrk="1" hangingPunct="1"/>
            <a:r>
              <a:rPr lang="cs-CZ" altLang="cs-CZ" sz="2800" dirty="0" err="1">
                <a:latin typeface="Arial CE" panose="020B0604020202020204" pitchFamily="34" charset="0"/>
                <a:cs typeface="Arial CE" panose="020B0604020202020204" pitchFamily="34" charset="0"/>
              </a:rPr>
              <a:t>Everything</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what</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you</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put</a:t>
            </a:r>
            <a:r>
              <a:rPr lang="cs-CZ" altLang="cs-CZ" sz="2800" dirty="0">
                <a:latin typeface="Arial CE" panose="020B0604020202020204" pitchFamily="34" charset="0"/>
                <a:cs typeface="Arial CE" panose="020B0604020202020204" pitchFamily="34" charset="0"/>
              </a:rPr>
              <a:t> on </a:t>
            </a:r>
            <a:r>
              <a:rPr lang="cs-CZ" altLang="cs-CZ" sz="2800" dirty="0" err="1">
                <a:latin typeface="Arial CE" panose="020B0604020202020204" pitchFamily="34" charset="0"/>
                <a:cs typeface="Arial CE" panose="020B0604020202020204" pitchFamily="34" charset="0"/>
              </a:rPr>
              <a:t>social</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networks</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can</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be</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easily</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downloaded</a:t>
            </a:r>
            <a:r>
              <a:rPr lang="cs-CZ" altLang="cs-CZ" sz="2800" dirty="0">
                <a:latin typeface="Arial CE" panose="020B0604020202020204" pitchFamily="34" charset="0"/>
                <a:cs typeface="Arial CE" panose="020B0604020202020204" pitchFamily="34" charset="0"/>
              </a:rPr>
              <a:t> by many </a:t>
            </a:r>
            <a:r>
              <a:rPr lang="cs-CZ" altLang="cs-CZ" sz="2800" dirty="0" err="1">
                <a:latin typeface="Arial CE" panose="020B0604020202020204" pitchFamily="34" charset="0"/>
                <a:cs typeface="Arial CE" panose="020B0604020202020204" pitchFamily="34" charset="0"/>
              </a:rPr>
              <a:t>people</a:t>
            </a:r>
            <a:r>
              <a:rPr lang="cs-CZ" altLang="cs-CZ" sz="2800" dirty="0">
                <a:latin typeface="Arial CE" panose="020B0604020202020204" pitchFamily="34" charset="0"/>
                <a:cs typeface="Arial CE" panose="020B0604020202020204" pitchFamily="34" charset="0"/>
              </a:rPr>
              <a:t> and </a:t>
            </a:r>
            <a:r>
              <a:rPr lang="cs-CZ" altLang="cs-CZ" sz="2800" b="1" dirty="0" err="1">
                <a:latin typeface="Arial CE" panose="020B0604020202020204" pitchFamily="34" charset="0"/>
                <a:cs typeface="Arial CE" panose="020B0604020202020204" pitchFamily="34" charset="0"/>
              </a:rPr>
              <a:t>even</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after</a:t>
            </a:r>
            <a:r>
              <a:rPr lang="cs-CZ" altLang="cs-CZ" sz="2800" b="1" dirty="0">
                <a:latin typeface="Arial CE" panose="020B0604020202020204" pitchFamily="34" charset="0"/>
                <a:cs typeface="Arial CE" panose="020B0604020202020204" pitchFamily="34" charset="0"/>
              </a:rPr>
              <a:t> a </a:t>
            </a:r>
            <a:r>
              <a:rPr lang="cs-CZ" altLang="cs-CZ" sz="2800" b="1" dirty="0" err="1">
                <a:latin typeface="Arial CE" panose="020B0604020202020204" pitchFamily="34" charset="0"/>
                <a:cs typeface="Arial CE" panose="020B0604020202020204" pitchFamily="34" charset="0"/>
              </a:rPr>
              <a:t>few</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years</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they</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might</a:t>
            </a:r>
            <a:r>
              <a:rPr lang="cs-CZ" altLang="cs-CZ" sz="2800" dirty="0">
                <a:latin typeface="Arial CE" panose="020B0604020202020204" pitchFamily="34" charset="0"/>
                <a:cs typeface="Arial CE" panose="020B0604020202020204" pitchFamily="34" charset="0"/>
              </a:rPr>
              <a:t> use </a:t>
            </a:r>
            <a:r>
              <a:rPr lang="cs-CZ" altLang="cs-CZ" sz="2800" dirty="0" err="1">
                <a:latin typeface="Arial CE" panose="020B0604020202020204" pitchFamily="34" charset="0"/>
                <a:cs typeface="Arial CE" panose="020B0604020202020204" pitchFamily="34" charset="0"/>
              </a:rPr>
              <a:t>it</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against</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you</a:t>
            </a:r>
            <a:r>
              <a:rPr lang="cs-CZ" altLang="cs-CZ" sz="2800" dirty="0">
                <a:latin typeface="Arial CE" panose="020B0604020202020204" pitchFamily="34" charset="0"/>
                <a:cs typeface="Arial CE" panose="020B0604020202020204" pitchFamily="34" charset="0"/>
              </a:rPr>
              <a:t>. </a:t>
            </a:r>
          </a:p>
          <a:p>
            <a:pPr eaLnBrk="1" hangingPunct="1"/>
            <a:endParaRPr lang="cs-CZ" altLang="cs-CZ" sz="2800" dirty="0">
              <a:latin typeface="Arial CE" panose="020B0604020202020204" pitchFamily="34" charset="0"/>
              <a:cs typeface="Arial CE" panose="020B0604020202020204" pitchFamily="34" charset="0"/>
            </a:endParaRPr>
          </a:p>
          <a:p>
            <a:pPr eaLnBrk="1" hangingPunct="1"/>
            <a:r>
              <a:rPr lang="cs-CZ" altLang="cs-CZ" sz="2800" dirty="0" err="1">
                <a:latin typeface="Arial CE" panose="020B0604020202020204" pitchFamily="34" charset="0"/>
                <a:cs typeface="Arial CE" panose="020B0604020202020204" pitchFamily="34" charset="0"/>
              </a:rPr>
              <a:t>Even</a:t>
            </a:r>
            <a:r>
              <a:rPr lang="cs-CZ" altLang="cs-CZ" sz="2800" dirty="0">
                <a:latin typeface="Arial CE" panose="020B0604020202020204" pitchFamily="34" charset="0"/>
                <a:cs typeface="Arial CE" panose="020B0604020202020204" pitchFamily="34" charset="0"/>
              </a:rPr>
              <a:t> a </a:t>
            </a:r>
            <a:r>
              <a:rPr lang="cs-CZ" altLang="cs-CZ" sz="2800" dirty="0" err="1">
                <a:latin typeface="Arial CE" panose="020B0604020202020204" pitchFamily="34" charset="0"/>
                <a:cs typeface="Arial CE" panose="020B0604020202020204" pitchFamily="34" charset="0"/>
              </a:rPr>
              <a:t>stranger</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can</a:t>
            </a:r>
            <a:r>
              <a:rPr lang="cs-CZ" altLang="cs-CZ" sz="2800"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create</a:t>
            </a:r>
            <a:r>
              <a:rPr lang="cs-CZ" altLang="cs-CZ" sz="2800" b="1" dirty="0">
                <a:latin typeface="Arial CE" panose="020B0604020202020204" pitchFamily="34" charset="0"/>
                <a:cs typeface="Arial CE" panose="020B0604020202020204" pitchFamily="34" charset="0"/>
              </a:rPr>
              <a:t> a </a:t>
            </a:r>
            <a:r>
              <a:rPr lang="cs-CZ" altLang="cs-CZ" sz="2800" b="1" dirty="0" err="1">
                <a:latin typeface="Arial CE" panose="020B0604020202020204" pitchFamily="34" charset="0"/>
                <a:cs typeface="Arial CE" panose="020B0604020202020204" pitchFamily="34" charset="0"/>
              </a:rPr>
              <a:t>perfect</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picture</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of</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you</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based</a:t>
            </a:r>
            <a:r>
              <a:rPr lang="cs-CZ" altLang="cs-CZ" sz="2800" dirty="0">
                <a:latin typeface="Arial CE" panose="020B0604020202020204" pitchFamily="34" charset="0"/>
                <a:cs typeface="Arial CE" panose="020B0604020202020204" pitchFamily="34" charset="0"/>
              </a:rPr>
              <a:t> on </a:t>
            </a:r>
            <a:r>
              <a:rPr lang="cs-CZ" altLang="cs-CZ" sz="2800" dirty="0" err="1">
                <a:latin typeface="Arial CE" panose="020B0604020202020204" pitchFamily="34" charset="0"/>
                <a:cs typeface="Arial CE" panose="020B0604020202020204" pitchFamily="34" charset="0"/>
              </a:rPr>
              <a:t>your</a:t>
            </a:r>
            <a:r>
              <a:rPr lang="cs-CZ" altLang="cs-CZ" sz="2800" dirty="0">
                <a:latin typeface="Arial CE" panose="020B0604020202020204" pitchFamily="34" charset="0"/>
                <a:cs typeface="Arial CE" panose="020B0604020202020204" pitchFamily="34" charset="0"/>
              </a:rPr>
              <a:t> profile on </a:t>
            </a:r>
            <a:r>
              <a:rPr lang="cs-CZ" altLang="cs-CZ" sz="2800" dirty="0" err="1">
                <a:latin typeface="Arial CE" panose="020B0604020202020204" pitchFamily="34" charset="0"/>
                <a:cs typeface="Arial CE" panose="020B0604020202020204" pitchFamily="34" charset="0"/>
              </a:rPr>
              <a:t>social</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networks</a:t>
            </a:r>
            <a:r>
              <a:rPr lang="cs-CZ" altLang="cs-CZ" sz="2800" dirty="0">
                <a:latin typeface="Arial CE" panose="020B0604020202020204" pitchFamily="34" charset="0"/>
                <a:cs typeface="Arial CE" panose="020B0604020202020204" pitchFamily="34" charset="0"/>
              </a:rPr>
              <a:t>.</a:t>
            </a:r>
          </a:p>
          <a:p>
            <a:pPr eaLnBrk="1" hangingPunct="1"/>
            <a:endParaRPr lang="cs-CZ" altLang="cs-CZ" sz="2800" dirty="0">
              <a:latin typeface="Arial CE" panose="020B0604020202020204" pitchFamily="34" charset="0"/>
              <a:cs typeface="Arial CE" panose="020B0604020202020204" pitchFamily="34" charset="0"/>
            </a:endParaRPr>
          </a:p>
          <a:p>
            <a:pPr eaLnBrk="1" hangingPunct="1"/>
            <a:r>
              <a:rPr lang="cs-CZ" altLang="cs-CZ" sz="2800" dirty="0" err="1">
                <a:latin typeface="Arial CE" panose="020B0604020202020204" pitchFamily="34" charset="0"/>
                <a:cs typeface="Arial CE" panose="020B0604020202020204" pitchFamily="34" charset="0"/>
              </a:rPr>
              <a:t>Think</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about</a:t>
            </a:r>
            <a:r>
              <a:rPr lang="cs-CZ" altLang="cs-CZ" sz="2800"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your</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future</a:t>
            </a:r>
            <a:r>
              <a:rPr lang="cs-CZ" altLang="cs-CZ" sz="2800" b="1" dirty="0">
                <a:latin typeface="Arial CE" panose="020B0604020202020204" pitchFamily="34" charset="0"/>
                <a:cs typeface="Arial CE" panose="020B0604020202020204" pitchFamily="34" charset="0"/>
              </a:rPr>
              <a:t> </a:t>
            </a:r>
            <a:r>
              <a:rPr lang="cs-CZ" altLang="cs-CZ" sz="2800" b="1" dirty="0" err="1">
                <a:latin typeface="Arial CE" panose="020B0604020202020204" pitchFamily="34" charset="0"/>
                <a:cs typeface="Arial CE" panose="020B0604020202020204" pitchFamily="34" charset="0"/>
              </a:rPr>
              <a:t>job</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while</a:t>
            </a:r>
            <a:r>
              <a:rPr lang="cs-CZ" altLang="cs-CZ" sz="2800" dirty="0">
                <a:latin typeface="Arial CE" panose="020B0604020202020204" pitchFamily="34" charset="0"/>
                <a:cs typeface="Arial CE" panose="020B0604020202020204" pitchFamily="34" charset="0"/>
              </a:rPr>
              <a:t> </a:t>
            </a:r>
            <a:r>
              <a:rPr lang="cs-CZ" altLang="cs-CZ" sz="2800" dirty="0" err="1">
                <a:latin typeface="Arial CE" panose="020B0604020202020204" pitchFamily="34" charset="0"/>
                <a:cs typeface="Arial CE" panose="020B0604020202020204" pitchFamily="34" charset="0"/>
              </a:rPr>
              <a:t>posting</a:t>
            </a:r>
            <a:r>
              <a:rPr lang="cs-CZ" altLang="cs-CZ" sz="2800" dirty="0">
                <a:latin typeface="Arial CE" panose="020B0604020202020204" pitchFamily="34" charset="0"/>
                <a:cs typeface="Arial CE" panose="020B0604020202020204" pitchFamily="34" charset="0"/>
              </a:rPr>
              <a:t> online.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16C505F-F019-C1A6-BBCE-0C6A3725438E}"/>
              </a:ext>
            </a:extLst>
          </p:cNvPr>
          <p:cNvSpPr>
            <a:spLocks noGrp="1"/>
          </p:cNvSpPr>
          <p:nvPr>
            <p:ph type="title"/>
          </p:nvPr>
        </p:nvSpPr>
        <p:spPr/>
        <p:txBody>
          <a:bodyPr/>
          <a:lstStyle/>
          <a:p>
            <a:pPr eaLnBrk="1" fontAlgn="auto" hangingPunct="1">
              <a:spcAft>
                <a:spcPts val="0"/>
              </a:spcAft>
              <a:defRPr/>
            </a:pPr>
            <a:r>
              <a:rPr lang="cs-CZ" b="1" dirty="0" err="1">
                <a:latin typeface="Arial CE" pitchFamily="34" charset="0"/>
                <a:cs typeface="Arial CE" pitchFamily="34" charset="0"/>
              </a:rPr>
              <a:t>Useful</a:t>
            </a:r>
            <a:r>
              <a:rPr lang="cs-CZ" b="1" dirty="0">
                <a:latin typeface="Arial CE" pitchFamily="34" charset="0"/>
                <a:cs typeface="Arial CE" pitchFamily="34" charset="0"/>
              </a:rPr>
              <a:t> </a:t>
            </a:r>
            <a:r>
              <a:rPr lang="cs-CZ" b="1" dirty="0" err="1">
                <a:latin typeface="Arial CE" pitchFamily="34" charset="0"/>
                <a:cs typeface="Arial CE" pitchFamily="34" charset="0"/>
              </a:rPr>
              <a:t>tips</a:t>
            </a:r>
            <a:r>
              <a:rPr lang="cs-CZ" b="1" dirty="0">
                <a:latin typeface="Arial CE" pitchFamily="34" charset="0"/>
                <a:cs typeface="Arial CE" pitchFamily="34" charset="0"/>
              </a:rPr>
              <a:t> </a:t>
            </a:r>
            <a:r>
              <a:rPr lang="cs-CZ" b="1" dirty="0" err="1">
                <a:latin typeface="Arial CE" pitchFamily="34" charset="0"/>
                <a:cs typeface="Arial CE" pitchFamily="34" charset="0"/>
              </a:rPr>
              <a:t>for</a:t>
            </a:r>
            <a:r>
              <a:rPr lang="cs-CZ" b="1" dirty="0">
                <a:latin typeface="Arial CE" pitchFamily="34" charset="0"/>
                <a:cs typeface="Arial CE" pitchFamily="34" charset="0"/>
              </a:rPr>
              <a:t> </a:t>
            </a:r>
            <a:r>
              <a:rPr lang="cs-CZ" b="1" dirty="0" err="1">
                <a:latin typeface="Arial CE" pitchFamily="34" charset="0"/>
                <a:cs typeface="Arial CE" pitchFamily="34" charset="0"/>
              </a:rPr>
              <a:t>your</a:t>
            </a:r>
            <a:r>
              <a:rPr lang="cs-CZ" b="1" dirty="0">
                <a:latin typeface="Arial CE" pitchFamily="34" charset="0"/>
                <a:cs typeface="Arial CE" pitchFamily="34" charset="0"/>
              </a:rPr>
              <a:t> </a:t>
            </a:r>
            <a:r>
              <a:rPr lang="cs-CZ" b="1" dirty="0" err="1">
                <a:latin typeface="Arial CE" pitchFamily="34" charset="0"/>
                <a:cs typeface="Arial CE" pitchFamily="34" charset="0"/>
              </a:rPr>
              <a:t>safety</a:t>
            </a:r>
            <a:endParaRPr lang="cs-CZ" dirty="0">
              <a:latin typeface="Arial CE" pitchFamily="34" charset="0"/>
              <a:cs typeface="Arial CE" pitchFamily="34" charset="0"/>
            </a:endParaRPr>
          </a:p>
        </p:txBody>
      </p:sp>
      <p:sp>
        <p:nvSpPr>
          <p:cNvPr id="3" name="Zástupný symbol pro obsah 2">
            <a:extLst>
              <a:ext uri="{FF2B5EF4-FFF2-40B4-BE49-F238E27FC236}">
                <a16:creationId xmlns:a16="http://schemas.microsoft.com/office/drawing/2014/main" id="{87DCA1DD-FA6E-346C-BBAC-13B10C45D85A}"/>
              </a:ext>
            </a:extLst>
          </p:cNvPr>
          <p:cNvSpPr>
            <a:spLocks noGrp="1"/>
          </p:cNvSpPr>
          <p:nvPr>
            <p:ph idx="1"/>
          </p:nvPr>
        </p:nvSpPr>
        <p:spPr>
          <a:xfrm>
            <a:off x="304800" y="1554163"/>
            <a:ext cx="8686800" cy="4970462"/>
          </a:xfrm>
        </p:spPr>
        <p:txBody>
          <a:bodyPr>
            <a:normAutofit fontScale="85000" lnSpcReduction="20000"/>
          </a:bodyPr>
          <a:lstStyle/>
          <a:p>
            <a:pPr marL="514350" indent="-514350" eaLnBrk="1" fontAlgn="auto" hangingPunct="1">
              <a:spcAft>
                <a:spcPts val="0"/>
              </a:spcAft>
              <a:buFont typeface="Wingdings 2"/>
              <a:buChar char=""/>
              <a:defRPr/>
            </a:pPr>
            <a:r>
              <a:rPr lang="cs-CZ" sz="3400" b="1" dirty="0" err="1">
                <a:latin typeface="Arial CE" pitchFamily="34" charset="0"/>
                <a:cs typeface="Arial CE" pitchFamily="34" charset="0"/>
              </a:rPr>
              <a:t>Don´t</a:t>
            </a:r>
            <a:r>
              <a:rPr lang="cs-CZ" sz="3400" b="1" dirty="0">
                <a:latin typeface="Arial CE" pitchFamily="34" charset="0"/>
                <a:cs typeface="Arial CE" pitchFamily="34" charset="0"/>
              </a:rPr>
              <a:t> </a:t>
            </a:r>
            <a:r>
              <a:rPr lang="cs-CZ" sz="3400" b="1" dirty="0" err="1">
                <a:latin typeface="Arial CE" pitchFamily="34" charset="0"/>
                <a:cs typeface="Arial CE" pitchFamily="34" charset="0"/>
              </a:rPr>
              <a:t>share</a:t>
            </a:r>
            <a:r>
              <a:rPr lang="cs-CZ" sz="3400" b="1" dirty="0">
                <a:latin typeface="Arial CE" pitchFamily="34" charset="0"/>
                <a:cs typeface="Arial CE" pitchFamily="34" charset="0"/>
              </a:rPr>
              <a:t> </a:t>
            </a:r>
            <a:r>
              <a:rPr lang="cs-CZ" sz="3400" b="1" dirty="0" err="1">
                <a:latin typeface="Arial CE" pitchFamily="34" charset="0"/>
                <a:cs typeface="Arial CE" pitchFamily="34" charset="0"/>
              </a:rPr>
              <a:t>your</a:t>
            </a:r>
            <a:r>
              <a:rPr lang="cs-CZ" sz="3400" b="1" dirty="0">
                <a:latin typeface="Arial CE" pitchFamily="34" charset="0"/>
                <a:cs typeface="Arial CE" pitchFamily="34" charset="0"/>
              </a:rPr>
              <a:t> </a:t>
            </a:r>
            <a:r>
              <a:rPr lang="cs-CZ" sz="3400" b="1" dirty="0" err="1">
                <a:latin typeface="Arial CE" pitchFamily="34" charset="0"/>
                <a:cs typeface="Arial CE" pitchFamily="34" charset="0"/>
              </a:rPr>
              <a:t>contact</a:t>
            </a:r>
            <a:r>
              <a:rPr lang="cs-CZ" sz="3400" b="1" dirty="0">
                <a:latin typeface="Arial CE" pitchFamily="34" charset="0"/>
                <a:cs typeface="Arial CE" pitchFamily="34" charset="0"/>
              </a:rPr>
              <a:t> </a:t>
            </a:r>
            <a:r>
              <a:rPr lang="cs-CZ" sz="3400" b="1" dirty="0" err="1">
                <a:latin typeface="Arial CE" pitchFamily="34" charset="0"/>
                <a:cs typeface="Arial CE" pitchFamily="34" charset="0"/>
              </a:rPr>
              <a:t>information</a:t>
            </a:r>
            <a:r>
              <a:rPr lang="cs-CZ" sz="3400" b="1" dirty="0">
                <a:latin typeface="Arial CE" pitchFamily="34" charset="0"/>
                <a:cs typeface="Arial CE" pitchFamily="34" charset="0"/>
              </a:rPr>
              <a:t> </a:t>
            </a:r>
            <a:r>
              <a:rPr lang="cs-CZ" sz="3400" dirty="0">
                <a:latin typeface="Arial CE" pitchFamily="34" charset="0"/>
                <a:cs typeface="Arial CE" pitchFamily="34" charset="0"/>
              </a:rPr>
              <a:t>in </a:t>
            </a:r>
            <a:r>
              <a:rPr lang="cs-CZ" sz="3400" dirty="0" err="1">
                <a:latin typeface="Arial CE" pitchFamily="34" charset="0"/>
                <a:cs typeface="Arial CE" pitchFamily="34" charset="0"/>
              </a:rPr>
              <a:t>your</a:t>
            </a:r>
            <a:r>
              <a:rPr lang="cs-CZ" sz="3400" dirty="0">
                <a:latin typeface="Arial CE" pitchFamily="34" charset="0"/>
                <a:cs typeface="Arial CE" pitchFamily="34" charset="0"/>
              </a:rPr>
              <a:t> profile. </a:t>
            </a:r>
          </a:p>
          <a:p>
            <a:pPr marL="514350" indent="-514350" eaLnBrk="1" fontAlgn="auto" hangingPunct="1">
              <a:spcAft>
                <a:spcPts val="0"/>
              </a:spcAft>
              <a:buFont typeface="Wingdings 2"/>
              <a:buChar char=""/>
              <a:defRPr/>
            </a:pPr>
            <a:endParaRPr lang="cs-CZ" sz="3400"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sz="3400" dirty="0" err="1">
                <a:latin typeface="Arial CE" pitchFamily="34" charset="0"/>
                <a:cs typeface="Arial CE" pitchFamily="34" charset="0"/>
              </a:rPr>
              <a:t>Read</a:t>
            </a:r>
            <a:r>
              <a:rPr lang="cs-CZ" sz="3400" dirty="0">
                <a:latin typeface="Arial CE" pitchFamily="34" charset="0"/>
                <a:cs typeface="Arial CE" pitchFamily="34" charset="0"/>
              </a:rPr>
              <a:t> </a:t>
            </a:r>
            <a:r>
              <a:rPr lang="cs-CZ" sz="3400" dirty="0" err="1">
                <a:latin typeface="Arial CE" pitchFamily="34" charset="0"/>
                <a:cs typeface="Arial CE" pitchFamily="34" charset="0"/>
              </a:rPr>
              <a:t>the</a:t>
            </a:r>
            <a:r>
              <a:rPr lang="cs-CZ" sz="3400" dirty="0">
                <a:latin typeface="Arial CE" pitchFamily="34" charset="0"/>
                <a:cs typeface="Arial CE" pitchFamily="34" charset="0"/>
              </a:rPr>
              <a:t> </a:t>
            </a:r>
            <a:r>
              <a:rPr lang="cs-CZ" sz="3400" dirty="0" err="1">
                <a:latin typeface="Arial CE" pitchFamily="34" charset="0"/>
                <a:cs typeface="Arial CE" pitchFamily="34" charset="0"/>
              </a:rPr>
              <a:t>terms</a:t>
            </a:r>
            <a:r>
              <a:rPr lang="cs-CZ" sz="3400" dirty="0">
                <a:latin typeface="Arial CE" pitchFamily="34" charset="0"/>
                <a:cs typeface="Arial CE" pitchFamily="34" charset="0"/>
              </a:rPr>
              <a:t> </a:t>
            </a:r>
            <a:r>
              <a:rPr lang="cs-CZ" sz="3400" dirty="0" err="1">
                <a:latin typeface="Arial CE" pitchFamily="34" charset="0"/>
                <a:cs typeface="Arial CE" pitchFamily="34" charset="0"/>
              </a:rPr>
              <a:t>of</a:t>
            </a:r>
            <a:r>
              <a:rPr lang="cs-CZ" sz="3400" dirty="0">
                <a:latin typeface="Arial CE" pitchFamily="34" charset="0"/>
                <a:cs typeface="Arial CE" pitchFamily="34" charset="0"/>
              </a:rPr>
              <a:t> use and </a:t>
            </a:r>
            <a:r>
              <a:rPr lang="cs-CZ" sz="3400" dirty="0" err="1">
                <a:latin typeface="Arial CE" pitchFamily="34" charset="0"/>
                <a:cs typeface="Arial CE" pitchFamily="34" charset="0"/>
              </a:rPr>
              <a:t>conditions</a:t>
            </a:r>
            <a:r>
              <a:rPr lang="cs-CZ" sz="3400" dirty="0">
                <a:latin typeface="Arial CE" pitchFamily="34" charset="0"/>
                <a:cs typeface="Arial CE" pitchFamily="34" charset="0"/>
              </a:rPr>
              <a:t> </a:t>
            </a:r>
            <a:r>
              <a:rPr lang="cs-CZ" sz="3400" dirty="0" err="1">
                <a:latin typeface="Arial CE" pitchFamily="34" charset="0"/>
                <a:cs typeface="Arial CE" pitchFamily="34" charset="0"/>
              </a:rPr>
              <a:t>for</a:t>
            </a:r>
            <a:r>
              <a:rPr lang="cs-CZ" sz="3400" dirty="0">
                <a:latin typeface="Arial CE" pitchFamily="34" charset="0"/>
                <a:cs typeface="Arial CE" pitchFamily="34" charset="0"/>
              </a:rPr>
              <a:t> </a:t>
            </a:r>
            <a:r>
              <a:rPr lang="cs-CZ" sz="3400" dirty="0" err="1">
                <a:latin typeface="Arial CE" pitchFamily="34" charset="0"/>
                <a:cs typeface="Arial CE" pitchFamily="34" charset="0"/>
              </a:rPr>
              <a:t>the</a:t>
            </a:r>
            <a:r>
              <a:rPr lang="cs-CZ" sz="3400" dirty="0">
                <a:latin typeface="Arial CE" pitchFamily="34" charset="0"/>
                <a:cs typeface="Arial CE" pitchFamily="34" charset="0"/>
              </a:rPr>
              <a:t> </a:t>
            </a:r>
            <a:r>
              <a:rPr lang="cs-CZ" sz="3400" dirty="0" err="1">
                <a:latin typeface="Arial CE" pitchFamily="34" charset="0"/>
                <a:cs typeface="Arial CE" pitchFamily="34" charset="0"/>
              </a:rPr>
              <a:t>protection</a:t>
            </a:r>
            <a:r>
              <a:rPr lang="cs-CZ" sz="3400" dirty="0">
                <a:latin typeface="Arial CE" pitchFamily="34" charset="0"/>
                <a:cs typeface="Arial CE" pitchFamily="34" charset="0"/>
              </a:rPr>
              <a:t> </a:t>
            </a:r>
            <a:r>
              <a:rPr lang="cs-CZ" sz="3400" dirty="0" err="1">
                <a:latin typeface="Arial CE" pitchFamily="34" charset="0"/>
                <a:cs typeface="Arial CE" pitchFamily="34" charset="0"/>
              </a:rPr>
              <a:t>of</a:t>
            </a:r>
            <a:r>
              <a:rPr lang="cs-CZ" sz="3400" dirty="0">
                <a:latin typeface="Arial CE" pitchFamily="34" charset="0"/>
                <a:cs typeface="Arial CE" pitchFamily="34" charset="0"/>
              </a:rPr>
              <a:t> </a:t>
            </a:r>
            <a:r>
              <a:rPr lang="cs-CZ" sz="3400" dirty="0" err="1">
                <a:latin typeface="Arial CE" pitchFamily="34" charset="0"/>
                <a:cs typeface="Arial CE" pitchFamily="34" charset="0"/>
              </a:rPr>
              <a:t>your</a:t>
            </a:r>
            <a:r>
              <a:rPr lang="cs-CZ" sz="3400" dirty="0">
                <a:latin typeface="Arial CE" pitchFamily="34" charset="0"/>
                <a:cs typeface="Arial CE" pitchFamily="34" charset="0"/>
              </a:rPr>
              <a:t> </a:t>
            </a:r>
            <a:r>
              <a:rPr lang="cs-CZ" sz="3400" dirty="0" err="1">
                <a:latin typeface="Arial CE" pitchFamily="34" charset="0"/>
                <a:cs typeface="Arial CE" pitchFamily="34" charset="0"/>
              </a:rPr>
              <a:t>personal</a:t>
            </a:r>
            <a:r>
              <a:rPr lang="cs-CZ" sz="3400" dirty="0">
                <a:latin typeface="Arial CE" pitchFamily="34" charset="0"/>
                <a:cs typeface="Arial CE" pitchFamily="34" charset="0"/>
              </a:rPr>
              <a:t> data: </a:t>
            </a:r>
            <a:r>
              <a:rPr lang="cs-CZ" sz="3400" dirty="0" err="1">
                <a:latin typeface="Arial CE" pitchFamily="34" charset="0"/>
                <a:cs typeface="Arial CE" pitchFamily="34" charset="0"/>
              </a:rPr>
              <a:t>who</a:t>
            </a:r>
            <a:r>
              <a:rPr lang="cs-CZ" sz="3400" dirty="0">
                <a:latin typeface="Arial CE" pitchFamily="34" charset="0"/>
                <a:cs typeface="Arial CE" pitchFamily="34" charset="0"/>
              </a:rPr>
              <a:t> </a:t>
            </a:r>
            <a:r>
              <a:rPr lang="cs-CZ" sz="3400" dirty="0" err="1">
                <a:latin typeface="Arial CE" pitchFamily="34" charset="0"/>
                <a:cs typeface="Arial CE" pitchFamily="34" charset="0"/>
              </a:rPr>
              <a:t>can</a:t>
            </a:r>
            <a:r>
              <a:rPr lang="cs-CZ" sz="3400" dirty="0">
                <a:latin typeface="Arial CE" pitchFamily="34" charset="0"/>
                <a:cs typeface="Arial CE" pitchFamily="34" charset="0"/>
              </a:rPr>
              <a:t> </a:t>
            </a:r>
            <a:r>
              <a:rPr lang="cs-CZ" sz="3400" dirty="0" err="1">
                <a:latin typeface="Arial CE" pitchFamily="34" charset="0"/>
                <a:cs typeface="Arial CE" pitchFamily="34" charset="0"/>
              </a:rPr>
              <a:t>dig</a:t>
            </a:r>
            <a:r>
              <a:rPr lang="cs-CZ" sz="3400" dirty="0">
                <a:latin typeface="Arial CE" pitchFamily="34" charset="0"/>
                <a:cs typeface="Arial CE" pitchFamily="34" charset="0"/>
              </a:rPr>
              <a:t> my </a:t>
            </a:r>
            <a:r>
              <a:rPr lang="cs-CZ" sz="3400" dirty="0" err="1">
                <a:latin typeface="Arial CE" pitchFamily="34" charset="0"/>
                <a:cs typeface="Arial CE" pitchFamily="34" charset="0"/>
              </a:rPr>
              <a:t>personal</a:t>
            </a:r>
            <a:r>
              <a:rPr lang="cs-CZ" sz="3400" dirty="0">
                <a:latin typeface="Arial CE" pitchFamily="34" charset="0"/>
                <a:cs typeface="Arial CE" pitchFamily="34" charset="0"/>
              </a:rPr>
              <a:t> data?</a:t>
            </a:r>
          </a:p>
          <a:p>
            <a:pPr marL="514350" indent="-514350" eaLnBrk="1" fontAlgn="auto" hangingPunct="1">
              <a:spcAft>
                <a:spcPts val="0"/>
              </a:spcAft>
              <a:buFont typeface="Wingdings 2"/>
              <a:buChar char=""/>
              <a:defRPr/>
            </a:pPr>
            <a:endParaRPr lang="cs-CZ" sz="3400"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sz="3400" dirty="0" err="1">
                <a:latin typeface="Arial CE" pitchFamily="34" charset="0"/>
                <a:cs typeface="Arial CE" pitchFamily="34" charset="0"/>
              </a:rPr>
              <a:t>Be</a:t>
            </a:r>
            <a:r>
              <a:rPr lang="cs-CZ" sz="3400" dirty="0">
                <a:latin typeface="Arial CE" pitchFamily="34" charset="0"/>
                <a:cs typeface="Arial CE" pitchFamily="34" charset="0"/>
              </a:rPr>
              <a:t> </a:t>
            </a:r>
            <a:r>
              <a:rPr lang="cs-CZ" sz="3400" dirty="0" err="1">
                <a:latin typeface="Arial CE" pitchFamily="34" charset="0"/>
                <a:cs typeface="Arial CE" pitchFamily="34" charset="0"/>
              </a:rPr>
              <a:t>careful</a:t>
            </a:r>
            <a:r>
              <a:rPr lang="cs-CZ" sz="3400" dirty="0">
                <a:latin typeface="Arial CE" pitchFamily="34" charset="0"/>
                <a:cs typeface="Arial CE" pitchFamily="34" charset="0"/>
              </a:rPr>
              <a:t> </a:t>
            </a:r>
            <a:r>
              <a:rPr lang="cs-CZ" sz="3400" dirty="0" err="1">
                <a:latin typeface="Arial CE" pitchFamily="34" charset="0"/>
                <a:cs typeface="Arial CE" pitchFamily="34" charset="0"/>
              </a:rPr>
              <a:t>with</a:t>
            </a:r>
            <a:r>
              <a:rPr lang="cs-CZ" sz="3400" dirty="0">
                <a:latin typeface="Arial CE" pitchFamily="34" charset="0"/>
                <a:cs typeface="Arial CE" pitchFamily="34" charset="0"/>
              </a:rPr>
              <a:t> </a:t>
            </a:r>
            <a:r>
              <a:rPr lang="cs-CZ" sz="3400" b="1" dirty="0">
                <a:latin typeface="Arial CE" pitchFamily="34" charset="0"/>
                <a:cs typeface="Arial CE" pitchFamily="34" charset="0"/>
              </a:rPr>
              <a:t>profile </a:t>
            </a:r>
            <a:r>
              <a:rPr lang="cs-CZ" sz="3400" b="1" dirty="0" err="1">
                <a:latin typeface="Arial CE" pitchFamily="34" charset="0"/>
                <a:cs typeface="Arial CE" pitchFamily="34" charset="0"/>
              </a:rPr>
              <a:t>settings</a:t>
            </a:r>
            <a:r>
              <a:rPr lang="cs-CZ" sz="3400" b="1" dirty="0">
                <a:latin typeface="Arial CE" pitchFamily="34" charset="0"/>
                <a:cs typeface="Arial CE" pitchFamily="34" charset="0"/>
              </a:rPr>
              <a:t>:</a:t>
            </a:r>
            <a:r>
              <a:rPr lang="cs-CZ" sz="3400" dirty="0">
                <a:latin typeface="Arial CE" pitchFamily="34" charset="0"/>
                <a:cs typeface="Arial CE" pitchFamily="34" charset="0"/>
              </a:rPr>
              <a:t> </a:t>
            </a:r>
            <a:r>
              <a:rPr lang="cs-CZ" sz="3400" dirty="0" err="1">
                <a:latin typeface="Arial CE" pitchFamily="34" charset="0"/>
                <a:cs typeface="Arial CE" pitchFamily="34" charset="0"/>
              </a:rPr>
              <a:t>what</a:t>
            </a:r>
            <a:r>
              <a:rPr lang="cs-CZ" sz="3400" dirty="0">
                <a:latin typeface="Arial CE" pitchFamily="34" charset="0"/>
                <a:cs typeface="Arial CE" pitchFamily="34" charset="0"/>
              </a:rPr>
              <a:t> </a:t>
            </a:r>
            <a:r>
              <a:rPr lang="cs-CZ" sz="3400" dirty="0" err="1">
                <a:latin typeface="Arial CE" pitchFamily="34" charset="0"/>
                <a:cs typeface="Arial CE" pitchFamily="34" charset="0"/>
              </a:rPr>
              <a:t>am</a:t>
            </a:r>
            <a:r>
              <a:rPr lang="cs-CZ" sz="3400" dirty="0">
                <a:latin typeface="Arial CE" pitchFamily="34" charset="0"/>
                <a:cs typeface="Arial CE" pitchFamily="34" charset="0"/>
              </a:rPr>
              <a:t> I </a:t>
            </a:r>
            <a:r>
              <a:rPr lang="cs-CZ" sz="3400" dirty="0" err="1">
                <a:latin typeface="Arial CE" pitchFamily="34" charset="0"/>
                <a:cs typeface="Arial CE" pitchFamily="34" charset="0"/>
              </a:rPr>
              <a:t>allowing</a:t>
            </a:r>
            <a:r>
              <a:rPr lang="cs-CZ" sz="3400" dirty="0">
                <a:latin typeface="Arial CE" pitchFamily="34" charset="0"/>
                <a:cs typeface="Arial CE" pitchFamily="34" charset="0"/>
              </a:rPr>
              <a:t> to </a:t>
            </a:r>
            <a:r>
              <a:rPr lang="cs-CZ" sz="3400" dirty="0" err="1">
                <a:latin typeface="Arial CE" pitchFamily="34" charset="0"/>
                <a:cs typeface="Arial CE" pitchFamily="34" charset="0"/>
              </a:rPr>
              <a:t>someone</a:t>
            </a:r>
            <a:r>
              <a:rPr lang="cs-CZ" sz="3400" dirty="0">
                <a:latin typeface="Arial CE" pitchFamily="34" charset="0"/>
                <a:cs typeface="Arial CE" pitchFamily="34" charset="0"/>
              </a:rPr>
              <a:t> to </a:t>
            </a:r>
            <a:r>
              <a:rPr lang="cs-CZ" sz="3400" dirty="0" err="1">
                <a:latin typeface="Arial CE" pitchFamily="34" charset="0"/>
                <a:cs typeface="Arial CE" pitchFamily="34" charset="0"/>
              </a:rPr>
              <a:t>learn</a:t>
            </a:r>
            <a:r>
              <a:rPr lang="cs-CZ" sz="3400" dirty="0">
                <a:latin typeface="Arial CE" pitchFamily="34" charset="0"/>
                <a:cs typeface="Arial CE" pitchFamily="34" charset="0"/>
              </a:rPr>
              <a:t> </a:t>
            </a:r>
            <a:r>
              <a:rPr lang="cs-CZ" sz="3400" dirty="0" err="1">
                <a:latin typeface="Arial CE" pitchFamily="34" charset="0"/>
                <a:cs typeface="Arial CE" pitchFamily="34" charset="0"/>
              </a:rPr>
              <a:t>about</a:t>
            </a:r>
            <a:r>
              <a:rPr lang="cs-CZ" sz="3400" dirty="0">
                <a:latin typeface="Arial CE" pitchFamily="34" charset="0"/>
                <a:cs typeface="Arial CE" pitchFamily="34" charset="0"/>
              </a:rPr>
              <a:t> </a:t>
            </a:r>
            <a:r>
              <a:rPr lang="cs-CZ" sz="3400" dirty="0" err="1">
                <a:latin typeface="Arial CE" pitchFamily="34" charset="0"/>
                <a:cs typeface="Arial CE" pitchFamily="34" charset="0"/>
              </a:rPr>
              <a:t>me</a:t>
            </a:r>
            <a:r>
              <a:rPr lang="cs-CZ" sz="3400" dirty="0">
                <a:latin typeface="Arial CE" pitchFamily="34" charset="0"/>
                <a:cs typeface="Arial CE" pitchFamily="34" charset="0"/>
              </a:rPr>
              <a:t>?</a:t>
            </a:r>
          </a:p>
          <a:p>
            <a:pPr marL="514350" indent="-514350" eaLnBrk="1" fontAlgn="auto" hangingPunct="1">
              <a:spcAft>
                <a:spcPts val="0"/>
              </a:spcAft>
              <a:buFont typeface="Wingdings 2"/>
              <a:buChar char=""/>
              <a:defRPr/>
            </a:pPr>
            <a:endParaRPr lang="cs-CZ" sz="3400" dirty="0">
              <a:latin typeface="Arial CE" pitchFamily="34" charset="0"/>
              <a:cs typeface="Arial CE" pitchFamily="34" charset="0"/>
            </a:endParaRPr>
          </a:p>
          <a:p>
            <a:pPr marL="514350" indent="-514350" eaLnBrk="1" fontAlgn="auto" hangingPunct="1">
              <a:spcAft>
                <a:spcPts val="0"/>
              </a:spcAft>
              <a:buFont typeface="Wingdings 2"/>
              <a:buChar char=""/>
              <a:defRPr/>
            </a:pPr>
            <a:r>
              <a:rPr lang="cs-CZ" sz="3400" dirty="0">
                <a:latin typeface="Arial CE" pitchFamily="34" charset="0"/>
                <a:cs typeface="Arial CE" pitchFamily="34" charset="0"/>
              </a:rPr>
              <a:t>It </a:t>
            </a:r>
            <a:r>
              <a:rPr lang="cs-CZ" sz="3400" dirty="0" err="1">
                <a:latin typeface="Arial CE" pitchFamily="34" charset="0"/>
                <a:cs typeface="Arial CE" pitchFamily="34" charset="0"/>
              </a:rPr>
              <a:t>is</a:t>
            </a:r>
            <a:r>
              <a:rPr lang="cs-CZ" sz="3400" dirty="0">
                <a:latin typeface="Arial CE" pitchFamily="34" charset="0"/>
                <a:cs typeface="Arial CE" pitchFamily="34" charset="0"/>
              </a:rPr>
              <a:t> </a:t>
            </a:r>
            <a:r>
              <a:rPr lang="cs-CZ" sz="3400" dirty="0" err="1">
                <a:latin typeface="Arial CE" pitchFamily="34" charset="0"/>
                <a:cs typeface="Arial CE" pitchFamily="34" charset="0"/>
              </a:rPr>
              <a:t>mportant</a:t>
            </a:r>
            <a:r>
              <a:rPr lang="cs-CZ" sz="3400" dirty="0">
                <a:latin typeface="Arial CE" pitchFamily="34" charset="0"/>
                <a:cs typeface="Arial CE" pitchFamily="34" charset="0"/>
              </a:rPr>
              <a:t> </a:t>
            </a:r>
            <a:r>
              <a:rPr lang="cs-CZ" sz="3400" dirty="0" err="1">
                <a:latin typeface="Arial CE" pitchFamily="34" charset="0"/>
                <a:cs typeface="Arial CE" pitchFamily="34" charset="0"/>
              </a:rPr>
              <a:t>the</a:t>
            </a:r>
            <a:r>
              <a:rPr lang="cs-CZ" sz="3400" dirty="0">
                <a:latin typeface="Arial CE" pitchFamily="34" charset="0"/>
                <a:cs typeface="Arial CE" pitchFamily="34" charset="0"/>
              </a:rPr>
              <a:t> use </a:t>
            </a:r>
            <a:r>
              <a:rPr lang="cs-CZ" sz="3400" dirty="0" err="1">
                <a:latin typeface="Arial CE" pitchFamily="34" charset="0"/>
                <a:cs typeface="Arial CE" pitchFamily="34" charset="0"/>
              </a:rPr>
              <a:t>of</a:t>
            </a:r>
            <a:r>
              <a:rPr lang="cs-CZ" sz="3400" dirty="0">
                <a:latin typeface="Arial CE" pitchFamily="34" charset="0"/>
                <a:cs typeface="Arial CE" pitchFamily="34" charset="0"/>
              </a:rPr>
              <a:t> a </a:t>
            </a:r>
            <a:r>
              <a:rPr lang="cs-CZ" sz="3400" b="1" dirty="0" err="1">
                <a:latin typeface="Arial CE" pitchFamily="34" charset="0"/>
                <a:cs typeface="Arial CE" pitchFamily="34" charset="0"/>
              </a:rPr>
              <a:t>nickname</a:t>
            </a:r>
            <a:r>
              <a:rPr lang="cs-CZ" sz="3400" b="1" dirty="0">
                <a:latin typeface="Arial CE" pitchFamily="34" charset="0"/>
                <a:cs typeface="Arial CE" pitchFamily="34" charset="0"/>
              </a:rPr>
              <a:t>.</a:t>
            </a:r>
          </a:p>
          <a:p>
            <a:pPr marL="514350" indent="-514350" eaLnBrk="1" fontAlgn="auto" hangingPunct="1">
              <a:spcAft>
                <a:spcPts val="0"/>
              </a:spcAft>
              <a:buFont typeface="Wingdings 2"/>
              <a:buChar char=""/>
              <a:defRPr/>
            </a:pPr>
            <a:endParaRPr lang="cs-CZ" sz="3400" dirty="0">
              <a:latin typeface="Arial CE" pitchFamily="34" charset="0"/>
              <a:cs typeface="Arial CE" pitchFamily="34" charset="0"/>
            </a:endParaRPr>
          </a:p>
          <a:p>
            <a:pPr marL="514350" indent="-514350" eaLnBrk="1" fontAlgn="auto" hangingPunct="1">
              <a:spcAft>
                <a:spcPts val="0"/>
              </a:spcAft>
              <a:buFont typeface="Wingdings 2"/>
              <a:buChar char=""/>
              <a:defRPr/>
            </a:pPr>
            <a:endParaRPr lang="cs-CZ"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DB8AC9F-5237-DFAA-8896-2742E23D6519}"/>
              </a:ext>
            </a:extLst>
          </p:cNvPr>
          <p:cNvSpPr>
            <a:spLocks noGrp="1"/>
          </p:cNvSpPr>
          <p:nvPr>
            <p:ph type="title"/>
          </p:nvPr>
        </p:nvSpPr>
        <p:spPr>
          <a:xfrm>
            <a:off x="457200" y="1556792"/>
            <a:ext cx="8686800" cy="838200"/>
          </a:xfrm>
        </p:spPr>
        <p:txBody>
          <a:bodyPr/>
          <a:lstStyle/>
          <a:p>
            <a:pPr>
              <a:defRPr/>
            </a:pPr>
            <a:r>
              <a:rPr lang="cs-CZ" dirty="0" err="1"/>
              <a:t>Thank</a:t>
            </a:r>
            <a:r>
              <a:rPr lang="cs-CZ" dirty="0"/>
              <a:t> </a:t>
            </a:r>
            <a:r>
              <a:rPr lang="cs-CZ" dirty="0" err="1"/>
              <a:t>you</a:t>
            </a:r>
            <a:r>
              <a:rPr lang="cs-CZ" dirty="0"/>
              <a:t> </a:t>
            </a:r>
            <a:r>
              <a:rPr lang="cs-CZ" dirty="0" err="1"/>
              <a:t>for</a:t>
            </a:r>
            <a:r>
              <a:rPr lang="cs-CZ" dirty="0"/>
              <a:t> </a:t>
            </a:r>
            <a:r>
              <a:rPr lang="cs-CZ" dirty="0" err="1"/>
              <a:t>your</a:t>
            </a:r>
            <a:r>
              <a:rPr lang="cs-CZ" dirty="0"/>
              <a:t> </a:t>
            </a:r>
            <a:r>
              <a:rPr lang="cs-CZ" dirty="0" err="1"/>
              <a:t>attention</a:t>
            </a:r>
            <a:r>
              <a:rPr lang="cs-CZ" dirty="0"/>
              <a:t>!</a:t>
            </a:r>
          </a:p>
        </p:txBody>
      </p:sp>
      <p:sp>
        <p:nvSpPr>
          <p:cNvPr id="71683" name="Zástupný obsah 2">
            <a:extLst>
              <a:ext uri="{FF2B5EF4-FFF2-40B4-BE49-F238E27FC236}">
                <a16:creationId xmlns:a16="http://schemas.microsoft.com/office/drawing/2014/main" id="{4EEE5448-3943-78BB-7B2C-E14464B612F0}"/>
              </a:ext>
            </a:extLst>
          </p:cNvPr>
          <p:cNvSpPr>
            <a:spLocks noGrp="1"/>
          </p:cNvSpPr>
          <p:nvPr>
            <p:ph idx="1"/>
          </p:nvPr>
        </p:nvSpPr>
        <p:spPr>
          <a:xfrm>
            <a:off x="257175" y="2708275"/>
            <a:ext cx="7146925" cy="3659188"/>
          </a:xfrm>
        </p:spPr>
        <p:txBody>
          <a:bodyPr/>
          <a:lstStyle/>
          <a:p>
            <a:pPr eaLnBrk="1" hangingPunct="1">
              <a:buFont typeface="Wingdings 2" panose="05020102010507070707" pitchFamily="18" charset="2"/>
              <a:buNone/>
            </a:pPr>
            <a:r>
              <a:rPr lang="cs-CZ" altLang="cs-CZ" sz="2000" dirty="0">
                <a:latin typeface="Arial CE" panose="020B0604020202020204" pitchFamily="34" charset="0"/>
                <a:cs typeface="Arial CE" panose="020B0604020202020204" pitchFamily="34" charset="0"/>
              </a:rPr>
              <a:t>por. Bc. Milan </a:t>
            </a:r>
            <a:r>
              <a:rPr lang="cs-CZ" altLang="cs-CZ" sz="2000" dirty="0" err="1">
                <a:latin typeface="Arial CE" panose="020B0604020202020204" pitchFamily="34" charset="0"/>
                <a:cs typeface="Arial CE" panose="020B0604020202020204" pitchFamily="34" charset="0"/>
              </a:rPr>
              <a:t>Bajcura</a:t>
            </a:r>
            <a:endParaRPr lang="cs-CZ" altLang="cs-CZ" sz="2000" dirty="0">
              <a:latin typeface="Arial CE" panose="020B0604020202020204" pitchFamily="34" charset="0"/>
              <a:cs typeface="Arial CE" panose="020B0604020202020204" pitchFamily="34" charset="0"/>
            </a:endParaRPr>
          </a:p>
          <a:p>
            <a:pPr eaLnBrk="1" hangingPunct="1">
              <a:buFont typeface="Wingdings 2" panose="05020102010507070707" pitchFamily="18" charset="2"/>
              <a:buNone/>
            </a:pPr>
            <a:r>
              <a:rPr lang="cs-CZ" altLang="cs-CZ" sz="2000" dirty="0" err="1">
                <a:latin typeface="Arial CE" panose="020B0604020202020204" pitchFamily="34" charset="0"/>
                <a:cs typeface="Arial CE" panose="020B0604020202020204" pitchFamily="34" charset="0"/>
              </a:rPr>
              <a:t>The</a:t>
            </a:r>
            <a:r>
              <a:rPr lang="cs-CZ" altLang="cs-CZ" sz="2000" dirty="0">
                <a:latin typeface="Arial CE" panose="020B0604020202020204" pitchFamily="34" charset="0"/>
                <a:cs typeface="Arial CE" panose="020B0604020202020204" pitchFamily="34" charset="0"/>
              </a:rPr>
              <a:t> department </a:t>
            </a:r>
            <a:r>
              <a:rPr lang="cs-CZ" altLang="cs-CZ" sz="2000" dirty="0" err="1">
                <a:latin typeface="Arial CE" panose="020B0604020202020204" pitchFamily="34" charset="0"/>
                <a:cs typeface="Arial CE" panose="020B0604020202020204" pitchFamily="34" charset="0"/>
              </a:rPr>
              <a:t>of</a:t>
            </a:r>
            <a:r>
              <a:rPr lang="cs-CZ" altLang="cs-CZ" sz="2000" dirty="0">
                <a:latin typeface="Arial CE" panose="020B0604020202020204" pitchFamily="34" charset="0"/>
                <a:cs typeface="Arial CE" panose="020B0604020202020204" pitchFamily="34" charset="0"/>
              </a:rPr>
              <a:t> </a:t>
            </a:r>
            <a:r>
              <a:rPr lang="cs-CZ" altLang="cs-CZ" sz="2000" dirty="0" err="1">
                <a:latin typeface="Arial CE" panose="020B0604020202020204" pitchFamily="34" charset="0"/>
                <a:cs typeface="Arial CE" panose="020B0604020202020204" pitchFamily="34" charset="0"/>
              </a:rPr>
              <a:t>press</a:t>
            </a:r>
            <a:r>
              <a:rPr lang="cs-CZ" altLang="cs-CZ" sz="2000" dirty="0">
                <a:latin typeface="Arial CE" panose="020B0604020202020204" pitchFamily="34" charset="0"/>
                <a:cs typeface="Arial CE" panose="020B0604020202020204" pitchFamily="34" charset="0"/>
              </a:rPr>
              <a:t> and </a:t>
            </a:r>
            <a:r>
              <a:rPr lang="cs-CZ" altLang="cs-CZ" sz="2000" dirty="0" err="1">
                <a:latin typeface="Arial CE" panose="020B0604020202020204" pitchFamily="34" charset="0"/>
                <a:cs typeface="Arial CE" panose="020B0604020202020204" pitchFamily="34" charset="0"/>
              </a:rPr>
              <a:t>prevention</a:t>
            </a:r>
            <a:r>
              <a:rPr lang="cs-CZ" altLang="cs-CZ" sz="2000" dirty="0">
                <a:latin typeface="Arial CE" panose="020B0604020202020204" pitchFamily="34" charset="0"/>
                <a:cs typeface="Arial CE" panose="020B0604020202020204" pitchFamily="34" charset="0"/>
              </a:rPr>
              <a:t> </a:t>
            </a:r>
          </a:p>
          <a:p>
            <a:pPr eaLnBrk="1" hangingPunct="1">
              <a:buFont typeface="Wingdings 2" panose="05020102010507070707" pitchFamily="18" charset="2"/>
              <a:buNone/>
            </a:pPr>
            <a:r>
              <a:rPr lang="cs-CZ" altLang="cs-CZ" sz="2000" dirty="0" err="1">
                <a:latin typeface="Arial CE" panose="020B0604020202020204" pitchFamily="34" charset="0"/>
                <a:cs typeface="Arial CE" panose="020B0604020202020204" pitchFamily="34" charset="0"/>
              </a:rPr>
              <a:t>The</a:t>
            </a:r>
            <a:r>
              <a:rPr lang="cs-CZ" altLang="cs-CZ" sz="2000" dirty="0">
                <a:latin typeface="Arial CE" panose="020B0604020202020204" pitchFamily="34" charset="0"/>
                <a:cs typeface="Arial CE" panose="020B0604020202020204" pitchFamily="34" charset="0"/>
              </a:rPr>
              <a:t> </a:t>
            </a:r>
            <a:r>
              <a:rPr lang="cs-CZ" altLang="cs-CZ" sz="2000" dirty="0" err="1">
                <a:latin typeface="Arial CE" panose="020B0604020202020204" pitchFamily="34" charset="0"/>
                <a:cs typeface="Arial CE" panose="020B0604020202020204" pitchFamily="34" charset="0"/>
              </a:rPr>
              <a:t>Regional</a:t>
            </a:r>
            <a:r>
              <a:rPr lang="cs-CZ" altLang="cs-CZ" sz="2000" dirty="0">
                <a:latin typeface="Arial CE" panose="020B0604020202020204" pitchFamily="34" charset="0"/>
                <a:cs typeface="Arial CE" panose="020B0604020202020204" pitchFamily="34" charset="0"/>
              </a:rPr>
              <a:t> </a:t>
            </a:r>
            <a:r>
              <a:rPr lang="cs-CZ" altLang="cs-CZ" sz="2000" dirty="0" err="1">
                <a:latin typeface="Arial CE" panose="020B0604020202020204" pitchFamily="34" charset="0"/>
                <a:cs typeface="Arial CE" panose="020B0604020202020204" pitchFamily="34" charset="0"/>
              </a:rPr>
              <a:t>Directorate</a:t>
            </a:r>
            <a:r>
              <a:rPr lang="cs-CZ" altLang="cs-CZ" sz="2000" dirty="0">
                <a:latin typeface="Arial CE" panose="020B0604020202020204" pitchFamily="34" charset="0"/>
                <a:cs typeface="Arial CE" panose="020B0604020202020204" pitchFamily="34" charset="0"/>
              </a:rPr>
              <a:t> </a:t>
            </a:r>
            <a:r>
              <a:rPr lang="cs-CZ" altLang="cs-CZ" sz="2000" dirty="0" err="1">
                <a:latin typeface="Arial CE" panose="020B0604020202020204" pitchFamily="34" charset="0"/>
                <a:cs typeface="Arial CE" panose="020B0604020202020204" pitchFamily="34" charset="0"/>
              </a:rPr>
              <a:t>of</a:t>
            </a:r>
            <a:r>
              <a:rPr lang="cs-CZ" altLang="cs-CZ" sz="2000" dirty="0">
                <a:latin typeface="Arial CE" panose="020B0604020202020204" pitchFamily="34" charset="0"/>
                <a:cs typeface="Arial CE" panose="020B0604020202020204" pitchFamily="34" charset="0"/>
              </a:rPr>
              <a:t> Police </a:t>
            </a:r>
            <a:r>
              <a:rPr lang="cs-CZ" altLang="cs-CZ" sz="2000" dirty="0" err="1">
                <a:latin typeface="Arial CE" panose="020B0604020202020204" pitchFamily="34" charset="0"/>
                <a:cs typeface="Arial CE" panose="020B0604020202020204" pitchFamily="34" charset="0"/>
              </a:rPr>
              <a:t>of</a:t>
            </a:r>
            <a:r>
              <a:rPr lang="cs-CZ" altLang="cs-CZ" sz="2000" dirty="0">
                <a:latin typeface="Arial CE" panose="020B0604020202020204" pitchFamily="34" charset="0"/>
                <a:cs typeface="Arial CE" panose="020B0604020202020204" pitchFamily="34" charset="0"/>
              </a:rPr>
              <a:t> </a:t>
            </a:r>
            <a:r>
              <a:rPr lang="cs-CZ" altLang="cs-CZ" sz="2000" dirty="0" err="1">
                <a:latin typeface="Arial CE" panose="020B0604020202020204" pitchFamily="34" charset="0"/>
                <a:cs typeface="Arial CE" panose="020B0604020202020204" pitchFamily="34" charset="0"/>
              </a:rPr>
              <a:t>the</a:t>
            </a:r>
            <a:r>
              <a:rPr lang="cs-CZ" altLang="cs-CZ" sz="2000" dirty="0">
                <a:latin typeface="Arial CE" panose="020B0604020202020204" pitchFamily="34" charset="0"/>
                <a:cs typeface="Arial CE" panose="020B0604020202020204" pitchFamily="34" charset="0"/>
              </a:rPr>
              <a:t> </a:t>
            </a:r>
            <a:r>
              <a:rPr lang="cs-CZ" altLang="cs-CZ" sz="2000" dirty="0" err="1">
                <a:latin typeface="Arial CE" panose="020B0604020202020204" pitchFamily="34" charset="0"/>
                <a:cs typeface="Arial CE" panose="020B0604020202020204" pitchFamily="34" charset="0"/>
              </a:rPr>
              <a:t>South</a:t>
            </a:r>
            <a:r>
              <a:rPr lang="cs-CZ" altLang="cs-CZ" sz="2000" dirty="0">
                <a:latin typeface="Arial CE" panose="020B0604020202020204" pitchFamily="34" charset="0"/>
                <a:cs typeface="Arial CE" panose="020B0604020202020204" pitchFamily="34" charset="0"/>
              </a:rPr>
              <a:t> Bohemian</a:t>
            </a:r>
          </a:p>
          <a:p>
            <a:pPr eaLnBrk="1" hangingPunct="1">
              <a:buFont typeface="Wingdings 2" panose="05020102010507070707" pitchFamily="18" charset="2"/>
              <a:buNone/>
            </a:pPr>
            <a:r>
              <a:rPr lang="cs-CZ" altLang="cs-CZ" sz="2000" dirty="0">
                <a:latin typeface="Arial CE" panose="020B0604020202020204" pitchFamily="34" charset="0"/>
                <a:cs typeface="Arial CE" panose="020B0604020202020204" pitchFamily="34" charset="0"/>
              </a:rPr>
              <a:t>2 Dvořákova st.</a:t>
            </a:r>
          </a:p>
          <a:p>
            <a:pPr eaLnBrk="1" hangingPunct="1">
              <a:buFont typeface="Wingdings 2" panose="05020102010507070707" pitchFamily="18" charset="2"/>
              <a:buNone/>
            </a:pPr>
            <a:r>
              <a:rPr lang="cs-CZ" altLang="cs-CZ" sz="2000" dirty="0">
                <a:latin typeface="Arial CE" panose="020B0604020202020204" pitchFamily="34" charset="0"/>
                <a:cs typeface="Arial CE" panose="020B0604020202020204" pitchFamily="34" charset="0"/>
              </a:rPr>
              <a:t>České Budějovice</a:t>
            </a:r>
          </a:p>
          <a:p>
            <a:pPr eaLnBrk="1" hangingPunct="1">
              <a:buFont typeface="Wingdings 2" panose="05020102010507070707" pitchFamily="18" charset="2"/>
              <a:buNone/>
            </a:pPr>
            <a:endParaRPr lang="cs-CZ" altLang="cs-CZ" sz="2000" dirty="0">
              <a:latin typeface="Arial CE" panose="020B0604020202020204" pitchFamily="34" charset="0"/>
              <a:cs typeface="Arial CE" panose="020B0604020202020204" pitchFamily="34" charset="0"/>
            </a:endParaRPr>
          </a:p>
          <a:p>
            <a:pPr eaLnBrk="1" hangingPunct="1">
              <a:buFont typeface="Wingdings 2" panose="05020102010507070707" pitchFamily="18" charset="2"/>
              <a:buNone/>
            </a:pPr>
            <a:r>
              <a:rPr lang="cs-CZ" altLang="cs-CZ" sz="2000" dirty="0" err="1">
                <a:latin typeface="Arial CE" panose="020B0604020202020204" pitchFamily="34" charset="0"/>
                <a:cs typeface="Arial CE" panose="020B0604020202020204" pitchFamily="34" charset="0"/>
              </a:rPr>
              <a:t>Phone</a:t>
            </a:r>
            <a:r>
              <a:rPr lang="cs-CZ" altLang="cs-CZ" sz="2000">
                <a:latin typeface="Arial CE" panose="020B0604020202020204" pitchFamily="34" charset="0"/>
                <a:cs typeface="Arial CE" panose="020B0604020202020204" pitchFamily="34" charset="0"/>
              </a:rPr>
              <a:t>: +420 </a:t>
            </a:r>
            <a:r>
              <a:rPr lang="cs-CZ" altLang="cs-CZ" sz="2000" dirty="0">
                <a:latin typeface="Arial CE" panose="020B0604020202020204" pitchFamily="34" charset="0"/>
                <a:cs typeface="Arial CE" panose="020B0604020202020204" pitchFamily="34" charset="0"/>
              </a:rPr>
              <a:t>974 221 722</a:t>
            </a:r>
          </a:p>
          <a:p>
            <a:pPr eaLnBrk="1" hangingPunct="1">
              <a:buFont typeface="Wingdings 2" panose="05020102010507070707" pitchFamily="18" charset="2"/>
              <a:buNone/>
            </a:pPr>
            <a:r>
              <a:rPr lang="cs-CZ" altLang="cs-CZ" sz="2000" dirty="0">
                <a:latin typeface="Arial CE" panose="020B0604020202020204" pitchFamily="34" charset="0"/>
                <a:cs typeface="Arial CE" panose="020B0604020202020204" pitchFamily="34" charset="0"/>
              </a:rPr>
              <a:t>Email: krpc.pio@pcr.cz</a:t>
            </a:r>
            <a:endParaRPr lang="cs-CZ" altLang="cs-CZ" sz="2000" dirty="0"/>
          </a:p>
        </p:txBody>
      </p:sp>
    </p:spTree>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Papí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2">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3">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6E868731E4CB3143B3BB61C3CD48829B" ma:contentTypeVersion="15" ma:contentTypeDescription="Vytvoří nový dokument" ma:contentTypeScope="" ma:versionID="d020fc5f4ab7878dcaf5716dae33e725">
  <xsd:schema xmlns:xsd="http://www.w3.org/2001/XMLSchema" xmlns:xs="http://www.w3.org/2001/XMLSchema" xmlns:p="http://schemas.microsoft.com/office/2006/metadata/properties" xmlns:ns2="e0b5c0a9-0c3f-4fdc-842d-aa870c8fb2c0" xmlns:ns3="c16db75b-7393-4670-97c7-dcb13fabb6f0" targetNamespace="http://schemas.microsoft.com/office/2006/metadata/properties" ma:root="true" ma:fieldsID="09d95ba573292e9abf74f7e4abb8bb17" ns2:_="" ns3:_="">
    <xsd:import namespace="e0b5c0a9-0c3f-4fdc-842d-aa870c8fb2c0"/>
    <xsd:import namespace="c16db75b-7393-4670-97c7-dcb13fabb6f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b5c0a9-0c3f-4fdc-842d-aa870c8fb2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Značky obrázků" ma:readOnly="false" ma:fieldId="{5cf76f15-5ced-4ddc-b409-7134ff3c332f}" ma:taxonomyMulti="true" ma:sspId="4198e3ff-1857-44d5-b2c6-b76269d3909a"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16db75b-7393-4670-97c7-dcb13fabb6f0"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1803083-dda9-49a4-813f-3207038b8788}" ma:internalName="TaxCatchAll" ma:showField="CatchAllData" ma:web="c16db75b-7393-4670-97c7-dcb13fabb6f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dílené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0b5c0a9-0c3f-4fdc-842d-aa870c8fb2c0">
      <Terms xmlns="http://schemas.microsoft.com/office/infopath/2007/PartnerControls"/>
    </lcf76f155ced4ddcb4097134ff3c332f>
    <TaxCatchAll xmlns="c16db75b-7393-4670-97c7-dcb13fabb6f0" xsi:nil="true"/>
  </documentManagement>
</p:properties>
</file>

<file path=customXml/itemProps1.xml><?xml version="1.0" encoding="utf-8"?>
<ds:datastoreItem xmlns:ds="http://schemas.openxmlformats.org/officeDocument/2006/customXml" ds:itemID="{805BFAD0-38E4-4C7C-A58F-84426DA34A62}"/>
</file>

<file path=customXml/itemProps2.xml><?xml version="1.0" encoding="utf-8"?>
<ds:datastoreItem xmlns:ds="http://schemas.openxmlformats.org/officeDocument/2006/customXml" ds:itemID="{EFF751DD-553E-483B-8843-399DFA85549F}">
  <ds:schemaRefs>
    <ds:schemaRef ds:uri="http://schemas.microsoft.com/sharepoint/v3/contenttype/forms"/>
  </ds:schemaRefs>
</ds:datastoreItem>
</file>

<file path=customXml/itemProps3.xml><?xml version="1.0" encoding="utf-8"?>
<ds:datastoreItem xmlns:ds="http://schemas.openxmlformats.org/officeDocument/2006/customXml" ds:itemID="{2044C72A-0516-431A-A0C3-59178744288C}"/>
</file>

<file path=docProps/app.xml><?xml version="1.0" encoding="utf-8"?>
<Properties xmlns="http://schemas.openxmlformats.org/officeDocument/2006/extended-properties" xmlns:vt="http://schemas.openxmlformats.org/officeDocument/2006/docPropsVTypes">
  <Template>Trek</Template>
  <TotalTime>4559</TotalTime>
  <Words>2829</Words>
  <Application>Microsoft Office PowerPoint</Application>
  <PresentationFormat>Předvádění na obrazovce (4:3)</PresentationFormat>
  <Paragraphs>304</Paragraphs>
  <Slides>30</Slides>
  <Notes>28</Notes>
  <HiddenSlides>0</HiddenSlides>
  <MMClips>0</MMClips>
  <ScaleCrop>false</ScaleCrop>
  <HeadingPairs>
    <vt:vector size="6" baseType="variant">
      <vt:variant>
        <vt:lpstr>Použitá písma</vt:lpstr>
      </vt:variant>
      <vt:variant>
        <vt:i4>8</vt:i4>
      </vt:variant>
      <vt:variant>
        <vt:lpstr>Motiv</vt:lpstr>
      </vt:variant>
      <vt:variant>
        <vt:i4>1</vt:i4>
      </vt:variant>
      <vt:variant>
        <vt:lpstr>Nadpisy snímků</vt:lpstr>
      </vt:variant>
      <vt:variant>
        <vt:i4>30</vt:i4>
      </vt:variant>
    </vt:vector>
  </HeadingPairs>
  <TitlesOfParts>
    <vt:vector size="39" baseType="lpstr">
      <vt:lpstr>Arial</vt:lpstr>
      <vt:lpstr>Arial CE</vt:lpstr>
      <vt:lpstr>Calibri</vt:lpstr>
      <vt:lpstr>Franklin Gothic Book</vt:lpstr>
      <vt:lpstr>Franklin Gothic Medium</vt:lpstr>
      <vt:lpstr>Webdings</vt:lpstr>
      <vt:lpstr>Wingdings</vt:lpstr>
      <vt:lpstr>Wingdings 2</vt:lpstr>
      <vt:lpstr>Cesta</vt:lpstr>
      <vt:lpstr>The dangers of virtual communication   </vt:lpstr>
      <vt:lpstr>Essential concepts</vt:lpstr>
      <vt:lpstr>Cyberbully </vt:lpstr>
      <vt:lpstr>Statistics</vt:lpstr>
      <vt:lpstr>How does cyberattack look?</vt:lpstr>
      <vt:lpstr>cases of cyberbully</vt:lpstr>
      <vt:lpstr>How can you defend yourself? </vt:lpstr>
      <vt:lpstr>Where to find help?</vt:lpstr>
      <vt:lpstr>Cyberbully and law</vt:lpstr>
      <vt:lpstr>Cybergrooming</vt:lpstr>
      <vt:lpstr>How does A groomer act?</vt:lpstr>
      <vt:lpstr>cybergrooming case</vt:lpstr>
      <vt:lpstr>Cybergrooming case</vt:lpstr>
      <vt:lpstr>How to defend yourself?</vt:lpstr>
      <vt:lpstr>Cyberstalking</vt:lpstr>
      <vt:lpstr>How does stalking look?</vt:lpstr>
      <vt:lpstr>Case of stalking</vt:lpstr>
      <vt:lpstr>Stalkers of celebrities</vt:lpstr>
      <vt:lpstr>How to defend oneself?</vt:lpstr>
      <vt:lpstr>How to defend oneself?</vt:lpstr>
      <vt:lpstr>Sexting</vt:lpstr>
      <vt:lpstr>Risks of sexting</vt:lpstr>
      <vt:lpstr>legal paradox</vt:lpstr>
      <vt:lpstr>Case of sexting</vt:lpstr>
      <vt:lpstr>Preventive advice</vt:lpstr>
      <vt:lpstr>SociAL nETWORKS</vt:lpstr>
      <vt:lpstr>Examples of social networks</vt:lpstr>
      <vt:lpstr>Danger of social networks</vt:lpstr>
      <vt:lpstr>Useful tips for your safety</vt:lpstr>
      <vt:lpstr>Thank you for your attention!</vt:lpstr>
    </vt:vector>
  </TitlesOfParts>
  <Company>PČR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Uživatel</dc:creator>
  <cp:lastModifiedBy>Marcela Radová</cp:lastModifiedBy>
  <cp:revision>210</cp:revision>
  <cp:lastPrinted>2011-10-03T12:53:42Z</cp:lastPrinted>
  <dcterms:created xsi:type="dcterms:W3CDTF">2010-10-08T08:20:16Z</dcterms:created>
  <dcterms:modified xsi:type="dcterms:W3CDTF">2023-02-20T21:33:44Z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0x0101006E868731E4CB3143B3BB61C3CD48829B</vt:lpwstr>
  </property>
</Properties>
</file>