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sldIdLst>
    <p:sldId id="258" r:id="rId2"/>
    <p:sldId id="280" r:id="rId3"/>
    <p:sldId id="283" r:id="rId4"/>
    <p:sldId id="259" r:id="rId5"/>
    <p:sldId id="279" r:id="rId6"/>
    <p:sldId id="284" r:id="rId7"/>
    <p:sldId id="261" r:id="rId8"/>
    <p:sldId id="285" r:id="rId9"/>
    <p:sldId id="286" r:id="rId10"/>
    <p:sldId id="28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Světlý sty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Střední sty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829FC4-092F-4DBC-90C0-5212F6B47366}" type="doc">
      <dgm:prSet loTypeId="urn:microsoft.com/office/officeart/2005/8/layout/vList2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BD5D6C33-4B12-4765-A4DF-6F2E2B6186BC}">
      <dgm:prSet/>
      <dgm:spPr/>
      <dgm:t>
        <a:bodyPr/>
        <a:lstStyle/>
        <a:p>
          <a:r>
            <a:rPr lang="cs-CZ" b="1"/>
            <a:t>ST: 24. 6. do 15.00 uzavření klasifikace</a:t>
          </a:r>
          <a:endParaRPr lang="en-US" b="1"/>
        </a:p>
      </dgm:t>
    </dgm:pt>
    <dgm:pt modelId="{6620DCC9-0056-4671-A500-45628340A74D}" type="parTrans" cxnId="{ABCB7931-A0A1-454D-9384-AE1E37C648F3}">
      <dgm:prSet/>
      <dgm:spPr/>
      <dgm:t>
        <a:bodyPr/>
        <a:lstStyle/>
        <a:p>
          <a:endParaRPr lang="en-US"/>
        </a:p>
      </dgm:t>
    </dgm:pt>
    <dgm:pt modelId="{61C74775-459A-48F2-AB2A-3870F4AFE638}" type="sibTrans" cxnId="{ABCB7931-A0A1-454D-9384-AE1E37C648F3}">
      <dgm:prSet/>
      <dgm:spPr/>
      <dgm:t>
        <a:bodyPr/>
        <a:lstStyle/>
        <a:p>
          <a:endParaRPr lang="en-US"/>
        </a:p>
      </dgm:t>
    </dgm:pt>
    <dgm:pt modelId="{AC7D0B6A-396E-48B5-B17C-5EC74CC418A7}">
      <dgm:prSet/>
      <dgm:spPr/>
      <dgm:t>
        <a:bodyPr/>
        <a:lstStyle/>
        <a:p>
          <a:r>
            <a:rPr lang="cs-CZ" b="1"/>
            <a:t>Čt: 25. 6. klasifikační pedagogická rada od 10.00 </a:t>
          </a:r>
          <a:endParaRPr lang="en-US"/>
        </a:p>
      </dgm:t>
    </dgm:pt>
    <dgm:pt modelId="{07F386F6-89F8-49B5-A499-7FD5F9C7E5DA}" type="parTrans" cxnId="{79F573A3-FBC9-46D5-9BD1-56E22AC9BEAD}">
      <dgm:prSet/>
      <dgm:spPr/>
      <dgm:t>
        <a:bodyPr/>
        <a:lstStyle/>
        <a:p>
          <a:endParaRPr lang="en-US"/>
        </a:p>
      </dgm:t>
    </dgm:pt>
    <dgm:pt modelId="{877CD838-7143-460B-A682-4D691B9D613A}" type="sibTrans" cxnId="{79F573A3-FBC9-46D5-9BD1-56E22AC9BEAD}">
      <dgm:prSet/>
      <dgm:spPr/>
      <dgm:t>
        <a:bodyPr/>
        <a:lstStyle/>
        <a:p>
          <a:endParaRPr lang="en-US"/>
        </a:p>
      </dgm:t>
    </dgm:pt>
    <dgm:pt modelId="{1BB11C1B-A052-489A-BEFE-011C6C427FB6}">
      <dgm:prSet/>
      <dgm:spPr/>
      <dgm:t>
        <a:bodyPr/>
        <a:lstStyle/>
        <a:p>
          <a:r>
            <a:rPr lang="cs-CZ" b="1" dirty="0"/>
            <a:t>26. 6. 		NG: vracení učebnic podle harmonogramu, socializační kontakt, případné vyklízení šatních skříněk 			VG: </a:t>
          </a:r>
          <a:r>
            <a:rPr lang="cs-CZ" b="1" i="1" dirty="0"/>
            <a:t>případné konzultace, třídnické hodiny</a:t>
          </a:r>
          <a:endParaRPr lang="en-US" b="1" i="1" dirty="0"/>
        </a:p>
      </dgm:t>
    </dgm:pt>
    <dgm:pt modelId="{7F52353D-2942-4314-96D8-04A6D8239493}" type="parTrans" cxnId="{FF7729EA-D887-416B-9075-4C0921404A59}">
      <dgm:prSet/>
      <dgm:spPr/>
      <dgm:t>
        <a:bodyPr/>
        <a:lstStyle/>
        <a:p>
          <a:endParaRPr lang="en-US"/>
        </a:p>
      </dgm:t>
    </dgm:pt>
    <dgm:pt modelId="{3FF5B7D7-C33A-4EE8-A911-BF56FB172BB3}" type="sibTrans" cxnId="{FF7729EA-D887-416B-9075-4C0921404A59}">
      <dgm:prSet/>
      <dgm:spPr/>
      <dgm:t>
        <a:bodyPr/>
        <a:lstStyle/>
        <a:p>
          <a:endParaRPr lang="en-US"/>
        </a:p>
      </dgm:t>
    </dgm:pt>
    <dgm:pt modelId="{A79D7639-CC31-4425-A8CF-56BD7ADC6279}">
      <dgm:prSet/>
      <dgm:spPr/>
      <dgm:t>
        <a:bodyPr/>
        <a:lstStyle/>
        <a:p>
          <a:r>
            <a:rPr lang="cs-CZ" b="1" dirty="0"/>
            <a:t>ÚT: 23. 6. 	NG: vracení učebnic podle harmonogramu, socializační kontakt, případné vyklízení šatních skříněk 			VG: </a:t>
          </a:r>
          <a:r>
            <a:rPr lang="cs-CZ" b="1" i="1" dirty="0"/>
            <a:t>případné konzultace, třídnické hodiny</a:t>
          </a:r>
          <a:endParaRPr lang="en-US" b="1" dirty="0"/>
        </a:p>
      </dgm:t>
    </dgm:pt>
    <dgm:pt modelId="{C412025E-4AFC-400F-89B9-F374416F0F0E}" type="parTrans" cxnId="{C2E3E25F-7CAA-4C27-98C1-F7F697EC11EE}">
      <dgm:prSet/>
      <dgm:spPr/>
      <dgm:t>
        <a:bodyPr/>
        <a:lstStyle/>
        <a:p>
          <a:endParaRPr lang="cs-CZ"/>
        </a:p>
      </dgm:t>
    </dgm:pt>
    <dgm:pt modelId="{0710E182-F18D-4F51-A65C-87556CB9637E}" type="sibTrans" cxnId="{C2E3E25F-7CAA-4C27-98C1-F7F697EC11EE}">
      <dgm:prSet/>
      <dgm:spPr/>
      <dgm:t>
        <a:bodyPr/>
        <a:lstStyle/>
        <a:p>
          <a:endParaRPr lang="cs-CZ"/>
        </a:p>
      </dgm:t>
    </dgm:pt>
    <dgm:pt modelId="{BD25313E-9EAB-4A91-8E67-8DB4813E3C78}">
      <dgm:prSet/>
      <dgm:spPr/>
      <dgm:t>
        <a:bodyPr/>
        <a:lstStyle/>
        <a:p>
          <a:r>
            <a:rPr lang="cs-CZ" b="1" dirty="0"/>
            <a:t>PO: 22. 6.	 NG: vracení učebnic podle harmonogramu, socializační kontakt, případné vyklízení šatních skříněk 			VG: </a:t>
          </a:r>
          <a:r>
            <a:rPr lang="cs-CZ" b="1" i="1" dirty="0"/>
            <a:t>případné konzultace, třídnické hodiny</a:t>
          </a:r>
          <a:endParaRPr lang="en-US" b="1" dirty="0"/>
        </a:p>
      </dgm:t>
    </dgm:pt>
    <dgm:pt modelId="{D3DD0709-14EB-453F-BA55-37A92F4BCF72}" type="parTrans" cxnId="{0B8A3B39-AB11-4FCE-A9B6-1CFD1B2153FF}">
      <dgm:prSet/>
      <dgm:spPr/>
      <dgm:t>
        <a:bodyPr/>
        <a:lstStyle/>
        <a:p>
          <a:endParaRPr lang="cs-CZ"/>
        </a:p>
      </dgm:t>
    </dgm:pt>
    <dgm:pt modelId="{BF8525F2-4C42-4839-BE98-454EC9CC6960}" type="sibTrans" cxnId="{0B8A3B39-AB11-4FCE-A9B6-1CFD1B2153FF}">
      <dgm:prSet/>
      <dgm:spPr/>
      <dgm:t>
        <a:bodyPr/>
        <a:lstStyle/>
        <a:p>
          <a:endParaRPr lang="cs-CZ"/>
        </a:p>
      </dgm:t>
    </dgm:pt>
    <dgm:pt modelId="{90F641F5-7E22-4ECA-BE93-C57A77E145EE}">
      <dgm:prSet/>
      <dgm:spPr/>
      <dgm:t>
        <a:bodyPr/>
        <a:lstStyle/>
        <a:p>
          <a:r>
            <a:rPr lang="cs-CZ" b="1" dirty="0"/>
            <a:t>ST: 24. 6. 	NG: vracení učebnic podle harmonogramu, socializační kontakt, případné vyklízení šatních skříněk 			VG: </a:t>
          </a:r>
          <a:r>
            <a:rPr lang="cs-CZ" b="1" i="1" dirty="0"/>
            <a:t>případné konzultace, třídnické hodiny</a:t>
          </a:r>
          <a:endParaRPr lang="en-US" b="1" dirty="0"/>
        </a:p>
      </dgm:t>
    </dgm:pt>
    <dgm:pt modelId="{6B72D260-48EE-48FE-80A4-9D8A2CD7EAA3}" type="parTrans" cxnId="{18A88DE8-0CB6-42BD-ABFF-B637F57486B5}">
      <dgm:prSet/>
      <dgm:spPr/>
      <dgm:t>
        <a:bodyPr/>
        <a:lstStyle/>
        <a:p>
          <a:endParaRPr lang="cs-CZ"/>
        </a:p>
      </dgm:t>
    </dgm:pt>
    <dgm:pt modelId="{A722DF4C-E0D4-4FD0-A842-33F22CBCBE39}" type="sibTrans" cxnId="{18A88DE8-0CB6-42BD-ABFF-B637F57486B5}">
      <dgm:prSet/>
      <dgm:spPr/>
      <dgm:t>
        <a:bodyPr/>
        <a:lstStyle/>
        <a:p>
          <a:endParaRPr lang="cs-CZ"/>
        </a:p>
      </dgm:t>
    </dgm:pt>
    <dgm:pt modelId="{98036CD8-AF39-4A47-99CF-63246ECF92DE}" type="pres">
      <dgm:prSet presAssocID="{F3829FC4-092F-4DBC-90C0-5212F6B47366}" presName="linear" presStyleCnt="0">
        <dgm:presLayoutVars>
          <dgm:animLvl val="lvl"/>
          <dgm:resizeHandles val="exact"/>
        </dgm:presLayoutVars>
      </dgm:prSet>
      <dgm:spPr/>
    </dgm:pt>
    <dgm:pt modelId="{57F03C92-2860-4665-9E34-BFCD567845EA}" type="pres">
      <dgm:prSet presAssocID="{BD25313E-9EAB-4A91-8E67-8DB4813E3C7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B1C3655-BDDE-421E-ABA1-AA23DF16CD4A}" type="pres">
      <dgm:prSet presAssocID="{BF8525F2-4C42-4839-BE98-454EC9CC6960}" presName="spacer" presStyleCnt="0"/>
      <dgm:spPr/>
    </dgm:pt>
    <dgm:pt modelId="{5137E057-5617-40F5-94FF-FDFAADCBA341}" type="pres">
      <dgm:prSet presAssocID="{A79D7639-CC31-4425-A8CF-56BD7ADC627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13AD90E-7DDB-4069-99B2-8A4458ABCFDF}" type="pres">
      <dgm:prSet presAssocID="{0710E182-F18D-4F51-A65C-87556CB9637E}" presName="spacer" presStyleCnt="0"/>
      <dgm:spPr/>
    </dgm:pt>
    <dgm:pt modelId="{1B9A4B44-5020-46E0-A271-E03351B3B129}" type="pres">
      <dgm:prSet presAssocID="{90F641F5-7E22-4ECA-BE93-C57A77E145E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21499BD-4E68-4DF1-9BFA-2248C55847C9}" type="pres">
      <dgm:prSet presAssocID="{A722DF4C-E0D4-4FD0-A842-33F22CBCBE39}" presName="spacer" presStyleCnt="0"/>
      <dgm:spPr/>
    </dgm:pt>
    <dgm:pt modelId="{B4C205CB-F491-4DB7-ADDB-9855469256C9}" type="pres">
      <dgm:prSet presAssocID="{BD5D6C33-4B12-4765-A4DF-6F2E2B6186B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7DE4A39-124C-4F1E-A4CE-523DF12A9CE1}" type="pres">
      <dgm:prSet presAssocID="{61C74775-459A-48F2-AB2A-3870F4AFE638}" presName="spacer" presStyleCnt="0"/>
      <dgm:spPr/>
    </dgm:pt>
    <dgm:pt modelId="{50A55C6F-AE05-42D7-8AA5-6FA36726281E}" type="pres">
      <dgm:prSet presAssocID="{AC7D0B6A-396E-48B5-B17C-5EC74CC418A7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E874277-88CE-45E9-97E6-5F9E1688AED6}" type="pres">
      <dgm:prSet presAssocID="{877CD838-7143-460B-A682-4D691B9D613A}" presName="spacer" presStyleCnt="0"/>
      <dgm:spPr/>
    </dgm:pt>
    <dgm:pt modelId="{212664F1-F631-4ADA-8A5F-46535C3B8522}" type="pres">
      <dgm:prSet presAssocID="{1BB11C1B-A052-489A-BEFE-011C6C427FB6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B49EC0C-71DE-40BE-91D8-CF3CCA121D68}" type="presOf" srcId="{90F641F5-7E22-4ECA-BE93-C57A77E145EE}" destId="{1B9A4B44-5020-46E0-A271-E03351B3B129}" srcOrd="0" destOrd="0" presId="urn:microsoft.com/office/officeart/2005/8/layout/vList2"/>
    <dgm:cxn modelId="{ABCB7931-A0A1-454D-9384-AE1E37C648F3}" srcId="{F3829FC4-092F-4DBC-90C0-5212F6B47366}" destId="{BD5D6C33-4B12-4765-A4DF-6F2E2B6186BC}" srcOrd="3" destOrd="0" parTransId="{6620DCC9-0056-4671-A500-45628340A74D}" sibTransId="{61C74775-459A-48F2-AB2A-3870F4AFE638}"/>
    <dgm:cxn modelId="{0B8A3B39-AB11-4FCE-A9B6-1CFD1B2153FF}" srcId="{F3829FC4-092F-4DBC-90C0-5212F6B47366}" destId="{BD25313E-9EAB-4A91-8E67-8DB4813E3C78}" srcOrd="0" destOrd="0" parTransId="{D3DD0709-14EB-453F-BA55-37A92F4BCF72}" sibTransId="{BF8525F2-4C42-4839-BE98-454EC9CC6960}"/>
    <dgm:cxn modelId="{C2E3E25F-7CAA-4C27-98C1-F7F697EC11EE}" srcId="{F3829FC4-092F-4DBC-90C0-5212F6B47366}" destId="{A79D7639-CC31-4425-A8CF-56BD7ADC6279}" srcOrd="1" destOrd="0" parTransId="{C412025E-4AFC-400F-89B9-F374416F0F0E}" sibTransId="{0710E182-F18D-4F51-A65C-87556CB9637E}"/>
    <dgm:cxn modelId="{F068316D-DE21-4416-A0EA-2BBD945A9C5D}" type="presOf" srcId="{A79D7639-CC31-4425-A8CF-56BD7ADC6279}" destId="{5137E057-5617-40F5-94FF-FDFAADCBA341}" srcOrd="0" destOrd="0" presId="urn:microsoft.com/office/officeart/2005/8/layout/vList2"/>
    <dgm:cxn modelId="{6CE71973-4636-4CB3-8A37-15E183DF8FD1}" type="presOf" srcId="{F3829FC4-092F-4DBC-90C0-5212F6B47366}" destId="{98036CD8-AF39-4A47-99CF-63246ECF92DE}" srcOrd="0" destOrd="0" presId="urn:microsoft.com/office/officeart/2005/8/layout/vList2"/>
    <dgm:cxn modelId="{E0DD5657-2BAD-4E35-8E77-F2831D9FFBC9}" type="presOf" srcId="{AC7D0B6A-396E-48B5-B17C-5EC74CC418A7}" destId="{50A55C6F-AE05-42D7-8AA5-6FA36726281E}" srcOrd="0" destOrd="0" presId="urn:microsoft.com/office/officeart/2005/8/layout/vList2"/>
    <dgm:cxn modelId="{C07A5D81-7EA4-44BF-A472-480788D24E4C}" type="presOf" srcId="{BD5D6C33-4B12-4765-A4DF-6F2E2B6186BC}" destId="{B4C205CB-F491-4DB7-ADDB-9855469256C9}" srcOrd="0" destOrd="0" presId="urn:microsoft.com/office/officeart/2005/8/layout/vList2"/>
    <dgm:cxn modelId="{9B5A8A95-16E6-4409-9C82-47B4F16A0934}" type="presOf" srcId="{BD25313E-9EAB-4A91-8E67-8DB4813E3C78}" destId="{57F03C92-2860-4665-9E34-BFCD567845EA}" srcOrd="0" destOrd="0" presId="urn:microsoft.com/office/officeart/2005/8/layout/vList2"/>
    <dgm:cxn modelId="{79F573A3-FBC9-46D5-9BD1-56E22AC9BEAD}" srcId="{F3829FC4-092F-4DBC-90C0-5212F6B47366}" destId="{AC7D0B6A-396E-48B5-B17C-5EC74CC418A7}" srcOrd="4" destOrd="0" parTransId="{07F386F6-89F8-49B5-A499-7FD5F9C7E5DA}" sibTransId="{877CD838-7143-460B-A682-4D691B9D613A}"/>
    <dgm:cxn modelId="{C5C67FE7-6791-4405-B93C-5F6DAE387CC2}" type="presOf" srcId="{1BB11C1B-A052-489A-BEFE-011C6C427FB6}" destId="{212664F1-F631-4ADA-8A5F-46535C3B8522}" srcOrd="0" destOrd="0" presId="urn:microsoft.com/office/officeart/2005/8/layout/vList2"/>
    <dgm:cxn modelId="{18A88DE8-0CB6-42BD-ABFF-B637F57486B5}" srcId="{F3829FC4-092F-4DBC-90C0-5212F6B47366}" destId="{90F641F5-7E22-4ECA-BE93-C57A77E145EE}" srcOrd="2" destOrd="0" parTransId="{6B72D260-48EE-48FE-80A4-9D8A2CD7EAA3}" sibTransId="{A722DF4C-E0D4-4FD0-A842-33F22CBCBE39}"/>
    <dgm:cxn modelId="{FF7729EA-D887-416B-9075-4C0921404A59}" srcId="{F3829FC4-092F-4DBC-90C0-5212F6B47366}" destId="{1BB11C1B-A052-489A-BEFE-011C6C427FB6}" srcOrd="5" destOrd="0" parTransId="{7F52353D-2942-4314-96D8-04A6D8239493}" sibTransId="{3FF5B7D7-C33A-4EE8-A911-BF56FB172BB3}"/>
    <dgm:cxn modelId="{D0A7E38D-F172-47AF-B94D-A5AE87DEA40E}" type="presParOf" srcId="{98036CD8-AF39-4A47-99CF-63246ECF92DE}" destId="{57F03C92-2860-4665-9E34-BFCD567845EA}" srcOrd="0" destOrd="0" presId="urn:microsoft.com/office/officeart/2005/8/layout/vList2"/>
    <dgm:cxn modelId="{63874F47-35D5-409E-A00F-E38138C7B980}" type="presParOf" srcId="{98036CD8-AF39-4A47-99CF-63246ECF92DE}" destId="{0B1C3655-BDDE-421E-ABA1-AA23DF16CD4A}" srcOrd="1" destOrd="0" presId="urn:microsoft.com/office/officeart/2005/8/layout/vList2"/>
    <dgm:cxn modelId="{E7B2A87D-E666-4B0F-AE90-2CB6CCA83F3A}" type="presParOf" srcId="{98036CD8-AF39-4A47-99CF-63246ECF92DE}" destId="{5137E057-5617-40F5-94FF-FDFAADCBA341}" srcOrd="2" destOrd="0" presId="urn:microsoft.com/office/officeart/2005/8/layout/vList2"/>
    <dgm:cxn modelId="{1EA2356D-9321-4E6F-9A61-C6F6BBAAB281}" type="presParOf" srcId="{98036CD8-AF39-4A47-99CF-63246ECF92DE}" destId="{013AD90E-7DDB-4069-99B2-8A4458ABCFDF}" srcOrd="3" destOrd="0" presId="urn:microsoft.com/office/officeart/2005/8/layout/vList2"/>
    <dgm:cxn modelId="{C97A9EDD-EE74-4C69-8A7E-6B33103E08D7}" type="presParOf" srcId="{98036CD8-AF39-4A47-99CF-63246ECF92DE}" destId="{1B9A4B44-5020-46E0-A271-E03351B3B129}" srcOrd="4" destOrd="0" presId="urn:microsoft.com/office/officeart/2005/8/layout/vList2"/>
    <dgm:cxn modelId="{E889A0AD-1BD1-4BA4-B57E-545B5BEECB30}" type="presParOf" srcId="{98036CD8-AF39-4A47-99CF-63246ECF92DE}" destId="{D21499BD-4E68-4DF1-9BFA-2248C55847C9}" srcOrd="5" destOrd="0" presId="urn:microsoft.com/office/officeart/2005/8/layout/vList2"/>
    <dgm:cxn modelId="{384BA791-402E-4BBF-ACB3-2E8A1126207E}" type="presParOf" srcId="{98036CD8-AF39-4A47-99CF-63246ECF92DE}" destId="{B4C205CB-F491-4DB7-ADDB-9855469256C9}" srcOrd="6" destOrd="0" presId="urn:microsoft.com/office/officeart/2005/8/layout/vList2"/>
    <dgm:cxn modelId="{A40F57B8-6050-4CD2-A9D9-6AF6671E5368}" type="presParOf" srcId="{98036CD8-AF39-4A47-99CF-63246ECF92DE}" destId="{F7DE4A39-124C-4F1E-A4CE-523DF12A9CE1}" srcOrd="7" destOrd="0" presId="urn:microsoft.com/office/officeart/2005/8/layout/vList2"/>
    <dgm:cxn modelId="{C9AED604-48B2-48BB-A9B2-D87320044E70}" type="presParOf" srcId="{98036CD8-AF39-4A47-99CF-63246ECF92DE}" destId="{50A55C6F-AE05-42D7-8AA5-6FA36726281E}" srcOrd="8" destOrd="0" presId="urn:microsoft.com/office/officeart/2005/8/layout/vList2"/>
    <dgm:cxn modelId="{32192615-FE6D-4FCF-8EB9-FB0BBB155B09}" type="presParOf" srcId="{98036CD8-AF39-4A47-99CF-63246ECF92DE}" destId="{FE874277-88CE-45E9-97E6-5F9E1688AED6}" srcOrd="9" destOrd="0" presId="urn:microsoft.com/office/officeart/2005/8/layout/vList2"/>
    <dgm:cxn modelId="{10270AA1-84A3-44B3-898E-E97920BC3FEA}" type="presParOf" srcId="{98036CD8-AF39-4A47-99CF-63246ECF92DE}" destId="{212664F1-F631-4ADA-8A5F-46535C3B852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829FC4-092F-4DBC-90C0-5212F6B47366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BB11C1B-A052-489A-BEFE-011C6C427FB6}">
      <dgm:prSet custT="1"/>
      <dgm:spPr/>
      <dgm:t>
        <a:bodyPr/>
        <a:lstStyle/>
        <a:p>
          <a:endParaRPr lang="cs-CZ" sz="2000" b="1" dirty="0">
            <a:solidFill>
              <a:schemeClr val="bg1"/>
            </a:solidFill>
          </a:endParaRPr>
        </a:p>
        <a:p>
          <a:r>
            <a:rPr lang="cs-CZ" sz="2000" b="1" dirty="0">
              <a:solidFill>
                <a:schemeClr val="bg1"/>
              </a:solidFill>
            </a:rPr>
            <a:t>Po:</a:t>
          </a:r>
          <a:r>
            <a:rPr lang="cs-CZ" sz="1700" b="1" dirty="0">
              <a:solidFill>
                <a:schemeClr val="bg1"/>
              </a:solidFill>
            </a:rPr>
            <a:t>		</a:t>
          </a:r>
          <a:r>
            <a:rPr lang="cs-CZ" sz="2000" b="1" dirty="0">
              <a:solidFill>
                <a:schemeClr val="bg1"/>
              </a:solidFill>
            </a:rPr>
            <a:t>29. 6. Burza učebnic </a:t>
          </a:r>
        </a:p>
        <a:p>
          <a:r>
            <a:rPr lang="cs-CZ" sz="2000" b="1" dirty="0">
              <a:solidFill>
                <a:schemeClr val="bg1"/>
              </a:solidFill>
            </a:rPr>
            <a:t>		7.30-8.45</a:t>
          </a:r>
        </a:p>
        <a:p>
          <a:r>
            <a:rPr lang="cs-CZ" sz="2000" b="1" dirty="0">
              <a:solidFill>
                <a:schemeClr val="bg1"/>
              </a:solidFill>
            </a:rPr>
            <a:t>		následně od 9.00 předávání vysvědčení</a:t>
          </a:r>
        </a:p>
        <a:p>
          <a:endParaRPr lang="en-US" sz="1700" b="1" i="1" dirty="0"/>
        </a:p>
      </dgm:t>
    </dgm:pt>
    <dgm:pt modelId="{7F52353D-2942-4314-96D8-04A6D8239493}" type="parTrans" cxnId="{FF7729EA-D887-416B-9075-4C0921404A59}">
      <dgm:prSet/>
      <dgm:spPr/>
      <dgm:t>
        <a:bodyPr/>
        <a:lstStyle/>
        <a:p>
          <a:endParaRPr lang="en-US"/>
        </a:p>
      </dgm:t>
    </dgm:pt>
    <dgm:pt modelId="{3FF5B7D7-C33A-4EE8-A911-BF56FB172BB3}" type="sibTrans" cxnId="{FF7729EA-D887-416B-9075-4C0921404A59}">
      <dgm:prSet/>
      <dgm:spPr/>
      <dgm:t>
        <a:bodyPr/>
        <a:lstStyle/>
        <a:p>
          <a:endParaRPr lang="en-US"/>
        </a:p>
      </dgm:t>
    </dgm:pt>
    <dgm:pt modelId="{5809F829-E37C-45D7-B524-402BA0081202}">
      <dgm:prSet/>
      <dgm:spPr/>
      <dgm:t>
        <a:bodyPr/>
        <a:lstStyle/>
        <a:p>
          <a:r>
            <a:rPr lang="cs-CZ" b="1" dirty="0">
              <a:solidFill>
                <a:schemeClr val="bg1"/>
              </a:solidFill>
            </a:rPr>
            <a:t>Út:	30. 6. předávání vysvědčení NG:</a:t>
          </a:r>
        </a:p>
        <a:p>
          <a:r>
            <a:rPr lang="cs-CZ" b="1" dirty="0">
              <a:solidFill>
                <a:schemeClr val="bg1"/>
              </a:solidFill>
            </a:rPr>
            <a:t>	8.25 ve třídách</a:t>
          </a:r>
          <a:endParaRPr lang="en-US" b="1" dirty="0">
            <a:solidFill>
              <a:schemeClr val="bg1"/>
            </a:solidFill>
          </a:endParaRPr>
        </a:p>
      </dgm:t>
    </dgm:pt>
    <dgm:pt modelId="{4914A2BB-BB61-4733-9702-1C66BD7EF73D}" type="parTrans" cxnId="{1CFE9F8C-0710-48D2-9361-9EE30F686223}">
      <dgm:prSet/>
      <dgm:spPr/>
      <dgm:t>
        <a:bodyPr/>
        <a:lstStyle/>
        <a:p>
          <a:endParaRPr lang="en-US"/>
        </a:p>
      </dgm:t>
    </dgm:pt>
    <dgm:pt modelId="{CC05C386-1951-4A90-AFBA-E7DE641BA8CC}" type="sibTrans" cxnId="{1CFE9F8C-0710-48D2-9361-9EE30F686223}">
      <dgm:prSet/>
      <dgm:spPr/>
      <dgm:t>
        <a:bodyPr/>
        <a:lstStyle/>
        <a:p>
          <a:endParaRPr lang="en-US"/>
        </a:p>
      </dgm:t>
    </dgm:pt>
    <dgm:pt modelId="{285A3CEC-B987-490A-A8FF-6E9888625623}" type="pres">
      <dgm:prSet presAssocID="{F3829FC4-092F-4DBC-90C0-5212F6B47366}" presName="outerComposite" presStyleCnt="0">
        <dgm:presLayoutVars>
          <dgm:chMax val="5"/>
          <dgm:dir/>
          <dgm:resizeHandles val="exact"/>
        </dgm:presLayoutVars>
      </dgm:prSet>
      <dgm:spPr/>
    </dgm:pt>
    <dgm:pt modelId="{830F4827-6D11-4806-8CEB-903E7598F3BB}" type="pres">
      <dgm:prSet presAssocID="{F3829FC4-092F-4DBC-90C0-5212F6B47366}" presName="dummyMaxCanvas" presStyleCnt="0">
        <dgm:presLayoutVars/>
      </dgm:prSet>
      <dgm:spPr/>
    </dgm:pt>
    <dgm:pt modelId="{D5B8ED0D-125B-4544-AAE5-8796772573F5}" type="pres">
      <dgm:prSet presAssocID="{F3829FC4-092F-4DBC-90C0-5212F6B47366}" presName="TwoNodes_1" presStyleLbl="node1" presStyleIdx="0" presStyleCnt="2" custScaleX="111973">
        <dgm:presLayoutVars>
          <dgm:bulletEnabled val="1"/>
        </dgm:presLayoutVars>
      </dgm:prSet>
      <dgm:spPr/>
    </dgm:pt>
    <dgm:pt modelId="{3532C852-5A9A-4592-92A0-1A1674AFC168}" type="pres">
      <dgm:prSet presAssocID="{F3829FC4-092F-4DBC-90C0-5212F6B47366}" presName="TwoNodes_2" presStyleLbl="node1" presStyleIdx="1" presStyleCnt="2" custScaleX="117647">
        <dgm:presLayoutVars>
          <dgm:bulletEnabled val="1"/>
        </dgm:presLayoutVars>
      </dgm:prSet>
      <dgm:spPr/>
    </dgm:pt>
    <dgm:pt modelId="{81B77F4B-2D96-4DCE-8740-95F5F34D9585}" type="pres">
      <dgm:prSet presAssocID="{F3829FC4-092F-4DBC-90C0-5212F6B47366}" presName="TwoConn_1-2" presStyleLbl="fgAccFollowNode1" presStyleIdx="0" presStyleCnt="1">
        <dgm:presLayoutVars>
          <dgm:bulletEnabled val="1"/>
        </dgm:presLayoutVars>
      </dgm:prSet>
      <dgm:spPr/>
    </dgm:pt>
    <dgm:pt modelId="{4B66B05E-C977-4D5B-B6ED-BC930A1CA18B}" type="pres">
      <dgm:prSet presAssocID="{F3829FC4-092F-4DBC-90C0-5212F6B47366}" presName="TwoNodes_1_text" presStyleLbl="node1" presStyleIdx="1" presStyleCnt="2">
        <dgm:presLayoutVars>
          <dgm:bulletEnabled val="1"/>
        </dgm:presLayoutVars>
      </dgm:prSet>
      <dgm:spPr/>
    </dgm:pt>
    <dgm:pt modelId="{D0B65DDC-584E-415C-B973-089326B5C032}" type="pres">
      <dgm:prSet presAssocID="{F3829FC4-092F-4DBC-90C0-5212F6B47366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8529B2B-68B5-4375-B751-5A263E011520}" type="presOf" srcId="{1BB11C1B-A052-489A-BEFE-011C6C427FB6}" destId="{4B66B05E-C977-4D5B-B6ED-BC930A1CA18B}" srcOrd="1" destOrd="0" presId="urn:microsoft.com/office/officeart/2005/8/layout/vProcess5"/>
    <dgm:cxn modelId="{6E757372-906E-4BAD-9DE3-BF30E14AF636}" type="presOf" srcId="{3FF5B7D7-C33A-4EE8-A911-BF56FB172BB3}" destId="{81B77F4B-2D96-4DCE-8740-95F5F34D9585}" srcOrd="0" destOrd="0" presId="urn:microsoft.com/office/officeart/2005/8/layout/vProcess5"/>
    <dgm:cxn modelId="{C2339080-661C-48F5-B2A9-118032B858F5}" type="presOf" srcId="{5809F829-E37C-45D7-B524-402BA0081202}" destId="{3532C852-5A9A-4592-92A0-1A1674AFC168}" srcOrd="0" destOrd="0" presId="urn:microsoft.com/office/officeart/2005/8/layout/vProcess5"/>
    <dgm:cxn modelId="{1CFE9F8C-0710-48D2-9361-9EE30F686223}" srcId="{F3829FC4-092F-4DBC-90C0-5212F6B47366}" destId="{5809F829-E37C-45D7-B524-402BA0081202}" srcOrd="1" destOrd="0" parTransId="{4914A2BB-BB61-4733-9702-1C66BD7EF73D}" sibTransId="{CC05C386-1951-4A90-AFBA-E7DE641BA8CC}"/>
    <dgm:cxn modelId="{2A37E9C9-AF13-4F8F-AD70-9ED360027F48}" type="presOf" srcId="{1BB11C1B-A052-489A-BEFE-011C6C427FB6}" destId="{D5B8ED0D-125B-4544-AAE5-8796772573F5}" srcOrd="0" destOrd="0" presId="urn:microsoft.com/office/officeart/2005/8/layout/vProcess5"/>
    <dgm:cxn modelId="{A75531CD-22AD-42A6-9B27-6C8BBF860D2D}" type="presOf" srcId="{F3829FC4-092F-4DBC-90C0-5212F6B47366}" destId="{285A3CEC-B987-490A-A8FF-6E9888625623}" srcOrd="0" destOrd="0" presId="urn:microsoft.com/office/officeart/2005/8/layout/vProcess5"/>
    <dgm:cxn modelId="{FF7729EA-D887-416B-9075-4C0921404A59}" srcId="{F3829FC4-092F-4DBC-90C0-5212F6B47366}" destId="{1BB11C1B-A052-489A-BEFE-011C6C427FB6}" srcOrd="0" destOrd="0" parTransId="{7F52353D-2942-4314-96D8-04A6D8239493}" sibTransId="{3FF5B7D7-C33A-4EE8-A911-BF56FB172BB3}"/>
    <dgm:cxn modelId="{85843AF0-42C0-4C5E-B469-FDDCEC5E7035}" type="presOf" srcId="{5809F829-E37C-45D7-B524-402BA0081202}" destId="{D0B65DDC-584E-415C-B973-089326B5C032}" srcOrd="1" destOrd="0" presId="urn:microsoft.com/office/officeart/2005/8/layout/vProcess5"/>
    <dgm:cxn modelId="{3D48B833-213D-4628-BCF7-6091D8102A25}" type="presParOf" srcId="{285A3CEC-B987-490A-A8FF-6E9888625623}" destId="{830F4827-6D11-4806-8CEB-903E7598F3BB}" srcOrd="0" destOrd="0" presId="urn:microsoft.com/office/officeart/2005/8/layout/vProcess5"/>
    <dgm:cxn modelId="{B7690C90-C8BE-43DF-88CF-392B57D0E953}" type="presParOf" srcId="{285A3CEC-B987-490A-A8FF-6E9888625623}" destId="{D5B8ED0D-125B-4544-AAE5-8796772573F5}" srcOrd="1" destOrd="0" presId="urn:microsoft.com/office/officeart/2005/8/layout/vProcess5"/>
    <dgm:cxn modelId="{683A4E4D-45CF-42B3-926B-C969E2E1555D}" type="presParOf" srcId="{285A3CEC-B987-490A-A8FF-6E9888625623}" destId="{3532C852-5A9A-4592-92A0-1A1674AFC168}" srcOrd="2" destOrd="0" presId="urn:microsoft.com/office/officeart/2005/8/layout/vProcess5"/>
    <dgm:cxn modelId="{C14ED2E3-70BA-4E80-8D10-0646EDF31D25}" type="presParOf" srcId="{285A3CEC-B987-490A-A8FF-6E9888625623}" destId="{81B77F4B-2D96-4DCE-8740-95F5F34D9585}" srcOrd="3" destOrd="0" presId="urn:microsoft.com/office/officeart/2005/8/layout/vProcess5"/>
    <dgm:cxn modelId="{FE527883-5EB3-4A51-9CEA-7CE1FC01FC4F}" type="presParOf" srcId="{285A3CEC-B987-490A-A8FF-6E9888625623}" destId="{4B66B05E-C977-4D5B-B6ED-BC930A1CA18B}" srcOrd="4" destOrd="0" presId="urn:microsoft.com/office/officeart/2005/8/layout/vProcess5"/>
    <dgm:cxn modelId="{855DB1E1-098F-45F7-B506-52DFAA5D3BBE}" type="presParOf" srcId="{285A3CEC-B987-490A-A8FF-6E9888625623}" destId="{D0B65DDC-584E-415C-B973-089326B5C032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F03C92-2860-4665-9E34-BFCD567845EA}">
      <dsp:nvSpPr>
        <dsp:cNvPr id="0" name=""/>
        <dsp:cNvSpPr/>
      </dsp:nvSpPr>
      <dsp:spPr>
        <a:xfrm>
          <a:off x="0" y="6559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PO: 22. 6.	 NG: vracení učebnic podle harmonogramu, socializační kontakt, případné vyklízení šatních skříněk 			VG: </a:t>
          </a:r>
          <a:r>
            <a:rPr lang="cs-CZ" sz="1900" b="1" i="1" kern="1200" dirty="0"/>
            <a:t>případné konzultace, třídnické hodiny</a:t>
          </a:r>
          <a:endParaRPr lang="en-US" sz="1900" b="1" kern="1200" dirty="0"/>
        </a:p>
      </dsp:txBody>
      <dsp:txXfrm>
        <a:off x="35811" y="101406"/>
        <a:ext cx="10759019" cy="661968"/>
      </dsp:txXfrm>
    </dsp:sp>
    <dsp:sp modelId="{5137E057-5617-40F5-94FF-FDFAADCBA341}">
      <dsp:nvSpPr>
        <dsp:cNvPr id="0" name=""/>
        <dsp:cNvSpPr/>
      </dsp:nvSpPr>
      <dsp:spPr>
        <a:xfrm>
          <a:off x="0" y="85390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ÚT: 23. 6. 	NG: vracení učebnic podle harmonogramu, socializační kontakt, případné vyklízení šatních skříněk 			VG: </a:t>
          </a:r>
          <a:r>
            <a:rPr lang="cs-CZ" sz="1900" b="1" i="1" kern="1200" dirty="0"/>
            <a:t>případné konzultace, třídnické hodiny</a:t>
          </a:r>
          <a:endParaRPr lang="en-US" sz="1900" b="1" kern="1200" dirty="0"/>
        </a:p>
      </dsp:txBody>
      <dsp:txXfrm>
        <a:off x="35811" y="889716"/>
        <a:ext cx="10759019" cy="661968"/>
      </dsp:txXfrm>
    </dsp:sp>
    <dsp:sp modelId="{1B9A4B44-5020-46E0-A271-E03351B3B129}">
      <dsp:nvSpPr>
        <dsp:cNvPr id="0" name=""/>
        <dsp:cNvSpPr/>
      </dsp:nvSpPr>
      <dsp:spPr>
        <a:xfrm>
          <a:off x="0" y="164221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ST: 24. 6. 	NG: vracení učebnic podle harmonogramu, socializační kontakt, případné vyklízení šatních skříněk 			VG: </a:t>
          </a:r>
          <a:r>
            <a:rPr lang="cs-CZ" sz="1900" b="1" i="1" kern="1200" dirty="0"/>
            <a:t>případné konzultace, třídnické hodiny</a:t>
          </a:r>
          <a:endParaRPr lang="en-US" sz="1900" b="1" kern="1200" dirty="0"/>
        </a:p>
      </dsp:txBody>
      <dsp:txXfrm>
        <a:off x="35811" y="1678026"/>
        <a:ext cx="10759019" cy="661968"/>
      </dsp:txXfrm>
    </dsp:sp>
    <dsp:sp modelId="{B4C205CB-F491-4DB7-ADDB-9855469256C9}">
      <dsp:nvSpPr>
        <dsp:cNvPr id="0" name=""/>
        <dsp:cNvSpPr/>
      </dsp:nvSpPr>
      <dsp:spPr>
        <a:xfrm>
          <a:off x="0" y="243052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/>
            <a:t>ST: 24. 6. do 15.00 uzavření klasifikace</a:t>
          </a:r>
          <a:endParaRPr lang="en-US" sz="1900" b="1" kern="1200"/>
        </a:p>
      </dsp:txBody>
      <dsp:txXfrm>
        <a:off x="35811" y="2466336"/>
        <a:ext cx="10759019" cy="661968"/>
      </dsp:txXfrm>
    </dsp:sp>
    <dsp:sp modelId="{50A55C6F-AE05-42D7-8AA5-6FA36726281E}">
      <dsp:nvSpPr>
        <dsp:cNvPr id="0" name=""/>
        <dsp:cNvSpPr/>
      </dsp:nvSpPr>
      <dsp:spPr>
        <a:xfrm>
          <a:off x="0" y="321883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/>
            <a:t>Čt: 25. 6. klasifikační pedagogická rada od 10.00 </a:t>
          </a:r>
          <a:endParaRPr lang="en-US" sz="1900" kern="1200"/>
        </a:p>
      </dsp:txBody>
      <dsp:txXfrm>
        <a:off x="35811" y="3254646"/>
        <a:ext cx="10759019" cy="661968"/>
      </dsp:txXfrm>
    </dsp:sp>
    <dsp:sp modelId="{212664F1-F631-4ADA-8A5F-46535C3B8522}">
      <dsp:nvSpPr>
        <dsp:cNvPr id="0" name=""/>
        <dsp:cNvSpPr/>
      </dsp:nvSpPr>
      <dsp:spPr>
        <a:xfrm>
          <a:off x="0" y="4007145"/>
          <a:ext cx="10830641" cy="733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26. 6. 		NG: vracení učebnic podle harmonogramu, socializační kontakt, případné vyklízení šatních skříněk 			VG: </a:t>
          </a:r>
          <a:r>
            <a:rPr lang="cs-CZ" sz="1900" b="1" i="1" kern="1200" dirty="0"/>
            <a:t>případné konzultace, třídnické hodiny</a:t>
          </a:r>
          <a:endParaRPr lang="en-US" sz="1900" b="1" i="1" kern="1200" dirty="0"/>
        </a:p>
      </dsp:txBody>
      <dsp:txXfrm>
        <a:off x="35811" y="4042956"/>
        <a:ext cx="10759019" cy="6619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B8ED0D-125B-4544-AAE5-8796772573F5}">
      <dsp:nvSpPr>
        <dsp:cNvPr id="0" name=""/>
        <dsp:cNvSpPr/>
      </dsp:nvSpPr>
      <dsp:spPr>
        <a:xfrm>
          <a:off x="-593765" y="0"/>
          <a:ext cx="8978482" cy="142229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2000" b="1" kern="1200" dirty="0">
            <a:solidFill>
              <a:schemeClr val="bg1"/>
            </a:solidFill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>
              <a:solidFill>
                <a:schemeClr val="bg1"/>
              </a:solidFill>
            </a:rPr>
            <a:t>Po:</a:t>
          </a:r>
          <a:r>
            <a:rPr lang="cs-CZ" sz="1700" b="1" kern="1200" dirty="0">
              <a:solidFill>
                <a:schemeClr val="bg1"/>
              </a:solidFill>
            </a:rPr>
            <a:t>		</a:t>
          </a:r>
          <a:r>
            <a:rPr lang="cs-CZ" sz="2000" b="1" kern="1200" dirty="0">
              <a:solidFill>
                <a:schemeClr val="bg1"/>
              </a:solidFill>
            </a:rPr>
            <a:t>29. 6. Burza učebnic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>
              <a:solidFill>
                <a:schemeClr val="bg1"/>
              </a:solidFill>
            </a:rPr>
            <a:t>		7.30-8.45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>
              <a:solidFill>
                <a:schemeClr val="bg1"/>
              </a:solidFill>
            </a:rPr>
            <a:t>		následně od 9.00 předávání vysvědčení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b="1" i="1" kern="1200" dirty="0"/>
        </a:p>
      </dsp:txBody>
      <dsp:txXfrm>
        <a:off x="-552107" y="41658"/>
        <a:ext cx="7342391" cy="1338981"/>
      </dsp:txXfrm>
    </dsp:sp>
    <dsp:sp modelId="{3532C852-5A9A-4592-92A0-1A1674AFC168}">
      <dsp:nvSpPr>
        <dsp:cNvPr id="0" name=""/>
        <dsp:cNvSpPr/>
      </dsp:nvSpPr>
      <dsp:spPr>
        <a:xfrm>
          <a:off x="593769" y="1738363"/>
          <a:ext cx="9433448" cy="142229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b="1" kern="1200" dirty="0">
              <a:solidFill>
                <a:schemeClr val="bg1"/>
              </a:solidFill>
            </a:rPr>
            <a:t>Út:	30. 6. předávání vysvědčení NG:</a:t>
          </a:r>
        </a:p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b="1" kern="1200" dirty="0">
              <a:solidFill>
                <a:schemeClr val="bg1"/>
              </a:solidFill>
            </a:rPr>
            <a:t>	8.25 ve třídách</a:t>
          </a:r>
          <a:endParaRPr lang="en-US" sz="2500" b="1" kern="1200" dirty="0">
            <a:solidFill>
              <a:schemeClr val="bg1"/>
            </a:solidFill>
          </a:endParaRPr>
        </a:p>
      </dsp:txBody>
      <dsp:txXfrm>
        <a:off x="635427" y="1780021"/>
        <a:ext cx="6597767" cy="1338981"/>
      </dsp:txXfrm>
    </dsp:sp>
    <dsp:sp modelId="{81B77F4B-2D96-4DCE-8740-95F5F34D9585}">
      <dsp:nvSpPr>
        <dsp:cNvPr id="0" name=""/>
        <dsp:cNvSpPr/>
      </dsp:nvSpPr>
      <dsp:spPr>
        <a:xfrm>
          <a:off x="6980200" y="1118083"/>
          <a:ext cx="924493" cy="92449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188211" y="1118083"/>
        <a:ext cx="508471" cy="6956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496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205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037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154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48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048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96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50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113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828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699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0298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863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29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426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700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430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573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pn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>
            <a:extLst>
              <a:ext uri="{FF2B5EF4-FFF2-40B4-BE49-F238E27FC236}">
                <a16:creationId xmlns:a16="http://schemas.microsoft.com/office/drawing/2014/main" id="{A97529DD-0019-4F2B-AAE6-A82A2FADB6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F4B5AAB9-9C0B-4191-9D8C-E92806CC2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7B0D32C-9323-4E07-8AE3-7AFF93348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CE97D32F-1315-4522-AF1E-BCA3A653F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E5DADF0-4577-4642-B07A-3E27915F36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11DBB5A2-38DC-4DFF-99F9-C6E28D1499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76" name="Rectangle 75">
              <a:extLst>
                <a:ext uri="{FF2B5EF4-FFF2-40B4-BE49-F238E27FC236}">
                  <a16:creationId xmlns:a16="http://schemas.microsoft.com/office/drawing/2014/main" id="{2D75843B-D9CE-462F-BDBF-8CED49200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BB79747-315B-4E33-A76F-5555BD9C61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CBBF3558-A4ED-4646-88DD-E97EB8724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34098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FB62A85-9A59-42A1-A4EE-5EF67F005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2" y="4494107"/>
            <a:ext cx="8133478" cy="940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700" b="1" spc="150" dirty="0" err="1"/>
              <a:t>Závěr</a:t>
            </a:r>
            <a:r>
              <a:rPr lang="en-US" sz="3700" b="1" spc="150" dirty="0"/>
              <a:t> </a:t>
            </a:r>
            <a:r>
              <a:rPr lang="en-US" sz="3700" b="1" spc="150" dirty="0" err="1"/>
              <a:t>školního</a:t>
            </a:r>
            <a:r>
              <a:rPr lang="en-US" sz="3700" b="1" spc="150" dirty="0"/>
              <a:t> </a:t>
            </a:r>
            <a:r>
              <a:rPr lang="en-US" sz="3700" b="1" spc="150" dirty="0" err="1"/>
              <a:t>roku</a:t>
            </a:r>
            <a:r>
              <a:rPr lang="en-US" sz="3700" b="1" spc="150" dirty="0"/>
              <a:t> 2019/2020</a:t>
            </a:r>
          </a:p>
        </p:txBody>
      </p:sp>
      <p:pic>
        <p:nvPicPr>
          <p:cNvPr id="31" name="Picture 3" descr="Obsah obrázku bílá, stůl, vsedě, kuchyně&#10;&#10;Popis byl vytvořen automaticky">
            <a:extLst>
              <a:ext uri="{FF2B5EF4-FFF2-40B4-BE49-F238E27FC236}">
                <a16:creationId xmlns:a16="http://schemas.microsoft.com/office/drawing/2014/main" id="{7E513D6D-3E29-4979-904B-04F5C20D93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9762" b="-2"/>
          <a:stretch/>
        </p:blipFill>
        <p:spPr>
          <a:xfrm>
            <a:off x="4547936" y="-257165"/>
            <a:ext cx="4418263" cy="4198928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3A729563-9CD5-4681-AFC9-D8D0348EFA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34098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4BD485E2-6B93-4235-A8C8-A8C7866EF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93754"/>
            <a:ext cx="8968085" cy="27594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B57AAAD-7568-46AA-B724-EC8EE3C58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93754"/>
            <a:ext cx="3080285" cy="27594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11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13CCB8-6445-4D0E-B415-8862C4E2C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94956CE6-C98F-4F25-A3B0-4C6CD9182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540" t="18703" r="7297" b="6396"/>
          <a:stretch/>
        </p:blipFill>
        <p:spPr>
          <a:xfrm>
            <a:off x="863793" y="383381"/>
            <a:ext cx="10256204" cy="607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070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13CCB8-6445-4D0E-B415-8862C4E2C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000" dirty="0"/>
              <a:t>Konzultace/třídnické hodiny </a:t>
            </a:r>
            <a:br>
              <a:rPr lang="cs-CZ" sz="3000" dirty="0"/>
            </a:br>
            <a:r>
              <a:rPr lang="cs-CZ" sz="3000" dirty="0"/>
              <a:t>(podle zájmu rodičů a žáků)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6B6CCD1-382C-4AE3-BDCB-C6A6A079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Po 22. 6. (8.25-11.00)</a:t>
            </a:r>
          </a:p>
          <a:p>
            <a:r>
              <a:rPr lang="cs-CZ" dirty="0">
                <a:solidFill>
                  <a:schemeClr val="bg1"/>
                </a:solidFill>
              </a:rPr>
              <a:t>Út 23. 6. (8.25-11.00)</a:t>
            </a:r>
          </a:p>
          <a:p>
            <a:r>
              <a:rPr lang="cs-CZ" dirty="0">
                <a:solidFill>
                  <a:schemeClr val="bg1"/>
                </a:solidFill>
              </a:rPr>
              <a:t>St. 24. 6. (8.25-11.00)</a:t>
            </a:r>
          </a:p>
          <a:p>
            <a:r>
              <a:rPr lang="cs-CZ" dirty="0">
                <a:solidFill>
                  <a:schemeClr val="bg1"/>
                </a:solidFill>
              </a:rPr>
              <a:t>Čt. 25. 6. (pouze 8.25-9.45)</a:t>
            </a:r>
          </a:p>
          <a:p>
            <a:r>
              <a:rPr lang="cs-CZ" dirty="0">
                <a:solidFill>
                  <a:schemeClr val="bg1"/>
                </a:solidFill>
              </a:rPr>
              <a:t>Pá  26. 6. (8.25-11.00)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Po 29. 6. (8.25-11.00), pouze NG</a:t>
            </a:r>
          </a:p>
        </p:txBody>
      </p:sp>
    </p:spTree>
    <p:extLst>
      <p:ext uri="{BB962C8B-B14F-4D97-AF65-F5344CB8AC3E}">
        <p14:creationId xmlns:p14="http://schemas.microsoft.com/office/powerpoint/2010/main" val="1066401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0C1BDE-BDDE-4934-A228-A6C3F6102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>
            <a:normAutofit/>
          </a:bodyPr>
          <a:lstStyle/>
          <a:p>
            <a:r>
              <a:rPr lang="cs-CZ"/>
              <a:t>Týden 22. 6. – 26. 6.</a:t>
            </a:r>
            <a:endParaRPr lang="cs-CZ" dirty="0"/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6825E02F-6846-4815-B48F-BF2D2DAED3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8395135"/>
              </p:ext>
            </p:extLst>
          </p:nvPr>
        </p:nvGraphicFramePr>
        <p:xfrm>
          <a:off x="681037" y="1834166"/>
          <a:ext cx="10830641" cy="480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7854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9">
            <a:extLst>
              <a:ext uri="{FF2B5EF4-FFF2-40B4-BE49-F238E27FC236}">
                <a16:creationId xmlns:a16="http://schemas.microsoft.com/office/drawing/2014/main" id="{6BF66F84-488A-4844-9842-54A44AA1B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11">
            <a:extLst>
              <a:ext uri="{FF2B5EF4-FFF2-40B4-BE49-F238E27FC236}">
                <a16:creationId xmlns:a16="http://schemas.microsoft.com/office/drawing/2014/main" id="{7AA5319C-B33F-4EEA-8216-44D49DADED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Rectangle 13">
            <a:extLst>
              <a:ext uri="{FF2B5EF4-FFF2-40B4-BE49-F238E27FC236}">
                <a16:creationId xmlns:a16="http://schemas.microsoft.com/office/drawing/2014/main" id="{8A223C6B-9B09-429F-8EC7-2247F6F85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90C1BDE-BDDE-4934-A228-A6C3F6102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>
            <a:normAutofit/>
          </a:bodyPr>
          <a:lstStyle/>
          <a:p>
            <a:r>
              <a:rPr lang="cs-CZ"/>
              <a:t>Týden 29. 6. – 30. 6.</a:t>
            </a: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2545D866-050C-4D40-A605-67E60B854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27720AC9-C70E-49B0-A839-1AF327EB7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2116667"/>
            <a:ext cx="10439400" cy="3793206"/>
          </a:xfrm>
          <a:prstGeom prst="rect">
            <a:avLst/>
          </a:prstGeom>
          <a:solidFill>
            <a:schemeClr val="bg1">
              <a:lumMod val="95000"/>
              <a:lumOff val="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9" name="Picture 19">
            <a:extLst>
              <a:ext uri="{FF2B5EF4-FFF2-40B4-BE49-F238E27FC236}">
                <a16:creationId xmlns:a16="http://schemas.microsoft.com/office/drawing/2014/main" id="{CC9BA3C9-28E4-43BD-870F-673E1775A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30" name="Picture 21">
            <a:extLst>
              <a:ext uri="{FF2B5EF4-FFF2-40B4-BE49-F238E27FC236}">
                <a16:creationId xmlns:a16="http://schemas.microsoft.com/office/drawing/2014/main" id="{8FD19149-7681-43E0-8504-1992ADCF4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6825E02F-6846-4815-B48F-BF2D2DAED3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6429041"/>
              </p:ext>
            </p:extLst>
          </p:nvPr>
        </p:nvGraphicFramePr>
        <p:xfrm>
          <a:off x="1377685" y="2415165"/>
          <a:ext cx="9433453" cy="3160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811510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6B7D90-9B9F-460A-8C64-3A6DC8226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Zásady případné přítomnosti žáků ve škole, viz dopis ministra školství z 27. 5. 2020: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271EA0-0A65-47CC-A10D-0602D90E9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10532176" cy="3948517"/>
          </a:xfrm>
        </p:spPr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bg1"/>
                </a:solidFill>
              </a:rPr>
              <a:t>Dobrovolná docházka</a:t>
            </a:r>
          </a:p>
          <a:p>
            <a:r>
              <a:rPr lang="cs-CZ" dirty="0">
                <a:solidFill>
                  <a:schemeClr val="bg1"/>
                </a:solidFill>
              </a:rPr>
              <a:t>Vstup do školy na základě vyplněného čestného prohlášení o bezinfekčnosti</a:t>
            </a:r>
          </a:p>
          <a:p>
            <a:r>
              <a:rPr lang="cs-CZ" dirty="0">
                <a:solidFill>
                  <a:schemeClr val="bg1"/>
                </a:solidFill>
              </a:rPr>
              <a:t>Sk. nejvýše 15 žáků ve třídě: </a:t>
            </a:r>
            <a:r>
              <a:rPr lang="cs-CZ" b="1" dirty="0">
                <a:solidFill>
                  <a:srgbClr val="FF0000"/>
                </a:solidFill>
              </a:rPr>
              <a:t>dne 15. 6. změněno (možné od 22. 6. kompletní třídy)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</a:rPr>
              <a:t>Účel:</a:t>
            </a:r>
          </a:p>
          <a:p>
            <a:r>
              <a:rPr lang="cs-CZ" dirty="0">
                <a:solidFill>
                  <a:schemeClr val="bg1"/>
                </a:solidFill>
              </a:rPr>
              <a:t>Dobrovolné socializační aktivity</a:t>
            </a:r>
          </a:p>
          <a:p>
            <a:r>
              <a:rPr lang="cs-CZ" dirty="0">
                <a:solidFill>
                  <a:schemeClr val="bg1"/>
                </a:solidFill>
              </a:rPr>
              <a:t>Konzultace: setkání s učitelem, zadání samostatného učení mimo školu</a:t>
            </a:r>
          </a:p>
          <a:p>
            <a:r>
              <a:rPr lang="cs-CZ" dirty="0">
                <a:solidFill>
                  <a:schemeClr val="bg1"/>
                </a:solidFill>
              </a:rPr>
              <a:t>Třídnické hodiny</a:t>
            </a:r>
          </a:p>
          <a:p>
            <a:r>
              <a:rPr lang="cs-CZ" dirty="0">
                <a:solidFill>
                  <a:schemeClr val="bg1"/>
                </a:solidFill>
              </a:rPr>
              <a:t>Vyzvednutí školních potřeb nebo jiných osobních věcí žáků</a:t>
            </a:r>
          </a:p>
          <a:p>
            <a:r>
              <a:rPr lang="cs-CZ" dirty="0">
                <a:solidFill>
                  <a:schemeClr val="bg1"/>
                </a:solidFill>
              </a:rPr>
              <a:t>Odevzdání a převzetí učebnic</a:t>
            </a:r>
          </a:p>
          <a:p>
            <a:r>
              <a:rPr lang="cs-CZ" dirty="0">
                <a:solidFill>
                  <a:schemeClr val="bg1"/>
                </a:solidFill>
              </a:rPr>
              <a:t>Předání vysvědčení</a:t>
            </a:r>
          </a:p>
          <a:p>
            <a:r>
              <a:rPr lang="cs-CZ" b="1" dirty="0">
                <a:solidFill>
                  <a:schemeClr val="bg1"/>
                </a:solidFill>
              </a:rPr>
              <a:t>Neslouží k uzavírání klasifikace, dopisování testů, výkladovým hodinám</a:t>
            </a:r>
          </a:p>
          <a:p>
            <a:r>
              <a:rPr lang="cs-CZ" b="1" dirty="0">
                <a:solidFill>
                  <a:schemeClr val="bg1"/>
                </a:solidFill>
              </a:rPr>
              <a:t>Hlavní vzdělávací aktivitou představuje až do 30. 6. stále vzdělávání na dálku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13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FF9E76-A536-4705-BD0E-7A2010C95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2"/>
                </a:solidFill>
              </a:rPr>
              <a:t>Hlavní prázdniny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09798B-702C-45DD-929F-193808239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16" y="2011680"/>
            <a:ext cx="7004444" cy="4206240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Hlavní prázdniny budou trvat od středy 1. července 2020 do pondělí 31. srpna 2020. </a:t>
            </a:r>
          </a:p>
          <a:p>
            <a:pPr algn="just"/>
            <a:endParaRPr lang="cs-CZ" sz="3600" b="1" dirty="0">
              <a:solidFill>
                <a:schemeClr val="bg1"/>
              </a:solidFill>
            </a:endParaRPr>
          </a:p>
          <a:p>
            <a:pPr algn="just"/>
            <a:r>
              <a:rPr lang="cs-CZ" sz="3600" b="1" dirty="0">
                <a:solidFill>
                  <a:schemeClr val="bg1"/>
                </a:solidFill>
              </a:rPr>
              <a:t>Období školního vyučování ve školním roce 2020/2021 začne v úterý 1. září 2020.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9AB710-2E60-47B8-97AF-D12A5F6C72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9" r="38306" b="-2"/>
          <a:stretch/>
        </p:blipFill>
        <p:spPr>
          <a:xfrm>
            <a:off x="7847215" y="1822028"/>
            <a:ext cx="4342220" cy="5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50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003CFC-E0DE-4AF9-A454-78972C81B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Zcela nové </a:t>
            </a:r>
            <a:r>
              <a:rPr lang="cs-CZ" dirty="0" err="1"/>
              <a:t>wc</a:t>
            </a:r>
            <a:r>
              <a:rPr lang="cs-CZ" dirty="0"/>
              <a:t> v přízemí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1D5EAB-54DF-478E-A0A4-2ACD467AD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133066" y="-8741469"/>
            <a:ext cx="893244" cy="365538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91a5df8e-4541-4e9a-a952-68e3e38fa5af" descr="Image">
            <a:extLst>
              <a:ext uri="{FF2B5EF4-FFF2-40B4-BE49-F238E27FC236}">
                <a16:creationId xmlns:a16="http://schemas.microsoft.com/office/drawing/2014/main" id="{81CAB131-957D-4B7D-A88A-3A677CA5E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24" y="1682687"/>
            <a:ext cx="4833078" cy="362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fedbee30-fdf0-4d5b-8cb1-d75749ad8e9a" descr="Image">
            <a:extLst>
              <a:ext uri="{FF2B5EF4-FFF2-40B4-BE49-F238E27FC236}">
                <a16:creationId xmlns:a16="http://schemas.microsoft.com/office/drawing/2014/main" id="{9C463E57-28A3-4C19-B767-1BBB26010C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1"/>
          <a:stretch/>
        </p:blipFill>
        <p:spPr bwMode="auto">
          <a:xfrm>
            <a:off x="5572078" y="1682687"/>
            <a:ext cx="6096000" cy="4831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542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1">
            <a:extLst>
              <a:ext uri="{FF2B5EF4-FFF2-40B4-BE49-F238E27FC236}">
                <a16:creationId xmlns:a16="http://schemas.microsoft.com/office/drawing/2014/main" id="{8DCA3673-CDE4-40C5-9FA8-F89874CFBA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5756E8F-499C-4533-BBE8-309C3E8D9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22" name="Rectangle 15">
            <a:extLst>
              <a:ext uri="{FF2B5EF4-FFF2-40B4-BE49-F238E27FC236}">
                <a16:creationId xmlns:a16="http://schemas.microsoft.com/office/drawing/2014/main" id="{0FFFD040-32A9-4D2B-86CA-599D030A4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7">
            <a:extLst>
              <a:ext uri="{FF2B5EF4-FFF2-40B4-BE49-F238E27FC236}">
                <a16:creationId xmlns:a16="http://schemas.microsoft.com/office/drawing/2014/main" id="{863205CA-B7FF-4C25-A4C8-3BBBCE19D9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DAB3C5-4279-4FFA-8B4D-40CFD8945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endParaRPr lang="cs-CZ" sz="24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06E3F32-3C1A-4B6E-AF26-8A15A78856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24" name="Content Placeholder 8">
            <a:extLst>
              <a:ext uri="{FF2B5EF4-FFF2-40B4-BE49-F238E27FC236}">
                <a16:creationId xmlns:a16="http://schemas.microsoft.com/office/drawing/2014/main" id="{D6B1F235-691E-4BA2-9BA8-5FE5F95C4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3656289" cy="3599316"/>
          </a:xfrm>
        </p:spPr>
        <p:txBody>
          <a:bodyPr>
            <a:normAutofit/>
          </a:bodyPr>
          <a:lstStyle/>
          <a:p>
            <a:endParaRPr lang="en-US" sz="1400"/>
          </a:p>
        </p:txBody>
      </p:sp>
      <p:pic>
        <p:nvPicPr>
          <p:cNvPr id="5" name="Zástupný obsah 4" descr="Obsah obrázku budova, exteriér, dům, město&#10;&#10;Popis byl vytvořen automaticky">
            <a:extLst>
              <a:ext uri="{FF2B5EF4-FFF2-40B4-BE49-F238E27FC236}">
                <a16:creationId xmlns:a16="http://schemas.microsoft.com/office/drawing/2014/main" id="{90BB29E7-404B-4247-9EA7-71AA46F29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275" y="465669"/>
            <a:ext cx="9836783" cy="5926662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8688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roup 144">
            <a:extLst>
              <a:ext uri="{FF2B5EF4-FFF2-40B4-BE49-F238E27FC236}">
                <a16:creationId xmlns:a16="http://schemas.microsoft.com/office/drawing/2014/main" id="{D252EB36-EB2C-4AFE-B09B-0DF8AC871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146" name="Rectangle 145">
              <a:extLst>
                <a:ext uri="{FF2B5EF4-FFF2-40B4-BE49-F238E27FC236}">
                  <a16:creationId xmlns:a16="http://schemas.microsoft.com/office/drawing/2014/main" id="{7CE68524-856D-453B-9349-8E8CBC8BF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899688E6-8880-4976-A59B-AB148C7C99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pic>
        <p:nvPicPr>
          <p:cNvPr id="1032" name="Picture 8">
            <a:extLst>
              <a:ext uri="{FF2B5EF4-FFF2-40B4-BE49-F238E27FC236}">
                <a16:creationId xmlns:a16="http://schemas.microsoft.com/office/drawing/2014/main" id="{1C76DA05-B613-492A-AFC2-69696BA40B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80" b="-2"/>
          <a:stretch/>
        </p:blipFill>
        <p:spPr bwMode="auto">
          <a:xfrm>
            <a:off x="4636008" y="10"/>
            <a:ext cx="7552815" cy="685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" name="Rectangle 148">
            <a:extLst>
              <a:ext uri="{FF2B5EF4-FFF2-40B4-BE49-F238E27FC236}">
                <a16:creationId xmlns:a16="http://schemas.microsoft.com/office/drawing/2014/main" id="{B8D0330D-F534-4131-9807-B71B9EF12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5018565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B113325-88B9-4BAA-9937-AF27A8482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2" y="753228"/>
            <a:ext cx="3679028" cy="1080938"/>
          </a:xfrm>
        </p:spPr>
        <p:txBody>
          <a:bodyPr>
            <a:normAutofit/>
          </a:bodyPr>
          <a:lstStyle/>
          <a:p>
            <a:r>
              <a:rPr lang="cs-CZ" sz="2200"/>
              <a:t>Těšíme se všichni, že to v září bude zase na České takhle…</a:t>
            </a:r>
            <a:r>
              <a:rPr lang="cs-CZ" sz="2200">
                <a:sym typeface="Wingdings" panose="05000000000000000000" pitchFamily="2" charset="2"/>
              </a:rPr>
              <a:t></a:t>
            </a:r>
            <a:endParaRPr lang="cs-CZ" sz="2200"/>
          </a:p>
        </p:txBody>
      </p:sp>
      <p:pic>
        <p:nvPicPr>
          <p:cNvPr id="151" name="Picture 150">
            <a:extLst>
              <a:ext uri="{FF2B5EF4-FFF2-40B4-BE49-F238E27FC236}">
                <a16:creationId xmlns:a16="http://schemas.microsoft.com/office/drawing/2014/main" id="{18B7ED37-7ABB-42DD-AB26-3F9028261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5029200" cy="202738"/>
          </a:xfrm>
          <a:prstGeom prst="rect">
            <a:avLst/>
          </a:prstGeom>
        </p:spPr>
      </p:pic>
      <p:sp>
        <p:nvSpPr>
          <p:cNvPr id="1036" name="Content Placeholder 1035">
            <a:extLst>
              <a:ext uri="{FF2B5EF4-FFF2-40B4-BE49-F238E27FC236}">
                <a16:creationId xmlns:a16="http://schemas.microsoft.com/office/drawing/2014/main" id="{F5F375A3-1BF6-4C4B-9505-6CD763A9D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3581635" cy="3599316"/>
          </a:xfrm>
        </p:spPr>
        <p:txBody>
          <a:bodyPr>
            <a:normAutofit/>
          </a:bodyPr>
          <a:lstStyle/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818797579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í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433</Words>
  <Application>Microsoft Office PowerPoint</Application>
  <PresentationFormat>Širokoúhlá obrazovka</PresentationFormat>
  <Paragraphs>42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Trebuchet MS</vt:lpstr>
      <vt:lpstr>Berlín</vt:lpstr>
      <vt:lpstr>Závěr školního roku 2019/2020</vt:lpstr>
      <vt:lpstr>Prezentace aplikace PowerPoint</vt:lpstr>
      <vt:lpstr>Konzultace/třídnické hodiny  (podle zájmu rodičů a žáků)</vt:lpstr>
      <vt:lpstr>Týden 22. 6. – 26. 6.</vt:lpstr>
      <vt:lpstr>Týden 29. 6. – 30. 6.</vt:lpstr>
      <vt:lpstr>Zásady případné přítomnosti žáků ve škole, viz dopis ministra školství z 27. 5. 2020:</vt:lpstr>
      <vt:lpstr>Hlavní prázdniny</vt:lpstr>
      <vt:lpstr>Zcela nové wc v přízemí</vt:lpstr>
      <vt:lpstr>Prezentace aplikace PowerPoint</vt:lpstr>
      <vt:lpstr>Těšíme se všichni, že to v září bude zase na České takhle…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Závěr školního roku 2019/2020</dc:title>
  <dc:creator>Antonín Sekyrka</dc:creator>
  <cp:lastModifiedBy>Antonín Sekyrka</cp:lastModifiedBy>
  <cp:revision>3</cp:revision>
  <dcterms:created xsi:type="dcterms:W3CDTF">2020-06-15T19:34:55Z</dcterms:created>
  <dcterms:modified xsi:type="dcterms:W3CDTF">2020-06-16T14:25:30Z</dcterms:modified>
</cp:coreProperties>
</file>